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BÁNH </a:t>
            </a:r>
            <a:r>
              <a:rPr lang="vi-VN" sz="3600" b="1">
                <a:solidFill>
                  <a:schemeClr val="bg1"/>
                </a:solidFill>
                <a:latin typeface="Times New Roman" pitchFamily="18" charset="0"/>
                <a:cs typeface="Times New Roman" pitchFamily="18" charset="0"/>
              </a:rPr>
              <a:t>TỪ </a:t>
            </a:r>
            <a:r>
              <a:rPr lang="vi-VN" sz="3600" b="1" smtClean="0">
                <a:solidFill>
                  <a:schemeClr val="bg1"/>
                </a:solidFill>
                <a:latin typeface="Times New Roman" pitchFamily="18" charset="0"/>
                <a:cs typeface="Times New Roman" pitchFamily="18" charset="0"/>
              </a:rPr>
              <a:t>TRỜI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Viết </a:t>
            </a:r>
            <a:r>
              <a:rPr lang="vi-VN" sz="3600" b="1">
                <a:solidFill>
                  <a:schemeClr val="bg1"/>
                </a:solidFill>
                <a:latin typeface="Times New Roman" pitchFamily="18" charset="0"/>
                <a:cs typeface="Times New Roman" pitchFamily="18" charset="0"/>
              </a:rPr>
              <a:t>Chung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Ai đói hãy đến mà ăn. Ai khát hãy lại mà uống. Này là Mình và Máu Thánh Chúa. Nguồn hạnh phúc trường sinh. Nguồn ơn thiêng cứu độ.</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là bánh từ trời ban xuống đời. Ai người kiếm mà ăn thì sống mãi. Có Chúa trong mỗi bước trần ai. Chúa dẫn đưa đến chốn thảnh thơi. An hưởng hạnh phúc nơi quê </a:t>
            </a:r>
            <a:r>
              <a:rPr lang="vi-VN" sz="4800" b="1">
                <a:solidFill>
                  <a:schemeClr val="bg1"/>
                </a:solidFill>
                <a:latin typeface="Times New Roman" pitchFamily="18" charset="0"/>
                <a:cs typeface="Times New Roman" pitchFamily="18" charset="0"/>
              </a:rPr>
              <a:t>trời</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Bánh rượu đã trở thành Thịt Máu Người. Chúa ở giữa trần gian từng sớm tối. Hỡi những ai khốn khó về đây. Chúa sẽ ban sức sống nồng say. Muôn đời được kết liên với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3745</TotalTime>
  <Words>131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TỪ TRỜI  Viết Chung</vt:lpstr>
      <vt:lpstr>ĐK. Ai đói hãy đến mà ăn. Ai khát hãy lại mà uống. Này là Mình và Máu Thánh Chúa. Nguồn hạnh phúc trường sinh. Nguồn ơn thiêng cứu độ.</vt:lpstr>
      <vt:lpstr>1. Chúa là bánh từ trời ban xuống đời. Ai người kiếm mà ăn thì sống mãi. Có Chúa trong mỗi bước trần ai. Chúa dẫn đưa đến chốn thảnh thơi. An hưởng hạnh phúc nơi quê trời.</vt:lpstr>
      <vt:lpstr>2. Bánh rượu đã trở thành Thịt Máu Người. Chúa ở giữa trần gian từng sớm tối. Hỡi những ai khốn khó về đây. Chúa sẽ ban sức sống nồng say. Muôn đời được kết liên với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1367</cp:revision>
  <dcterms:created xsi:type="dcterms:W3CDTF">2021-12-01T03:00:51Z</dcterms:created>
  <dcterms:modified xsi:type="dcterms:W3CDTF">2021-12-28T11:54:41Z</dcterms:modified>
</cp:coreProperties>
</file>