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BÊLEM </a:t>
            </a:r>
            <a:r>
              <a:rPr lang="vi-VN" b="1">
                <a:solidFill>
                  <a:schemeClr val="bg1"/>
                </a:solidFill>
                <a:latin typeface="Times New Roman" pitchFamily="18" charset="0"/>
                <a:cs typeface="Times New Roman" pitchFamily="18" charset="0"/>
              </a:rPr>
              <a:t>CHIỀU </a:t>
            </a:r>
            <a:r>
              <a:rPr lang="vi-VN" b="1" smtClean="0">
                <a:solidFill>
                  <a:schemeClr val="bg1"/>
                </a:solidFill>
                <a:latin typeface="Times New Roman" pitchFamily="18" charset="0"/>
                <a:cs typeface="Times New Roman" pitchFamily="18" charset="0"/>
              </a:rPr>
              <a:t>ĐÔNG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Ngô </a:t>
            </a:r>
            <a:r>
              <a:rPr lang="vi-VN" b="1">
                <a:solidFill>
                  <a:schemeClr val="bg1"/>
                </a:solidFill>
                <a:latin typeface="Times New Roman" pitchFamily="18" charset="0"/>
                <a:cs typeface="Times New Roman" pitchFamily="18" charset="0"/>
              </a:rPr>
              <a:t>Ngọc Thành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Be lem năm xưa chiều đông lạnh giá tuyết rơi. Be lem năm xưa đồng hoang hiu quạnh gió vi vu. Trong đêm âm u kèn vang rộn tiếng báo tin vui mừng khen con Chúa ra đời cứu loài người chúng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Belem </a:t>
            </a:r>
            <a:r>
              <a:rPr lang="vi-VN" sz="4800" b="1">
                <a:solidFill>
                  <a:schemeClr val="bg1"/>
                </a:solidFill>
                <a:latin typeface="Times New Roman" pitchFamily="18" charset="0"/>
                <a:cs typeface="Times New Roman" pitchFamily="18" charset="0"/>
              </a:rPr>
              <a:t>hôm nay hào quang rực ánh sáng </a:t>
            </a:r>
            <a:r>
              <a:rPr lang="vi-VN" sz="4800" b="1">
                <a:solidFill>
                  <a:schemeClr val="bg1"/>
                </a:solidFill>
                <a:latin typeface="Times New Roman" pitchFamily="18" charset="0"/>
                <a:cs typeface="Times New Roman" pitchFamily="18" charset="0"/>
              </a:rPr>
              <a:t>tươi </a:t>
            </a:r>
            <a:r>
              <a:rPr lang="vi-VN" sz="4800" b="1" smtClean="0">
                <a:solidFill>
                  <a:schemeClr val="bg1"/>
                </a:solidFill>
                <a:latin typeface="Times New Roman" pitchFamily="18" charset="0"/>
                <a:cs typeface="Times New Roman" pitchFamily="18" charset="0"/>
              </a:rPr>
              <a:t>Belem </a:t>
            </a:r>
            <a:r>
              <a:rPr lang="vi-VN" sz="4800" b="1">
                <a:solidFill>
                  <a:schemeClr val="bg1"/>
                </a:solidFill>
                <a:latin typeface="Times New Roman" pitchFamily="18" charset="0"/>
                <a:cs typeface="Times New Roman" pitchFamily="18" charset="0"/>
              </a:rPr>
              <a:t>hôm nay niềm vui chan hòa khắp nơi nơi Trong đêm linh thiêng ngàn dân hợp tiếng hát tôn vinh mừng khen con Chúa ra đời cứu loài người chúng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Hỡi Be lem bé nhỏ của ta ơi. Vì yêu ngươi nên con Chúa sinh ra nơi hang đá đơn sơ mùa tuyết rơi. đến Be lem bái thờ Chúa Ngôi Hai. Loài người ơi, mau cất tiếng reo vui loan báo khắp muôn nơi tin vui Chúa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Đến Be lem ngắm nhìn Đấng Thiên sai. Vì yêu thương nên con Chúa sinh ra, Ngôi Hai đến nhân gian vì chúng ta. Gánh trên vai kiếp người giống như ta, Người sẻ chia cơm bánh với đau thương đưa dẫn lối ta đi, đưa ta đến với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3559</TotalTime>
  <Words>213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BÊLEM CHIỀU ĐÔNG  Ngô Ngọc Thành</vt:lpstr>
      <vt:lpstr>ĐK. Be lem năm xưa chiều đông lạnh giá tuyết rơi. Be lem năm xưa đồng hoang hiu quạnh gió vi vu. Trong đêm âm u kèn vang rộn tiếng báo tin vui mừng khen con Chúa ra đời cứu loài người chúng ta.</vt:lpstr>
      <vt:lpstr>**Belem hôm nay hào quang rực ánh sáng tươi Belem hôm nay niềm vui chan hòa khắp nơi nơi Trong đêm linh thiêng ngàn dân hợp tiếng hát tôn vinh mừng khen con Chúa ra đời cứu loài người chúng ta.</vt:lpstr>
      <vt:lpstr>1. Hỡi Be lem bé nhỏ của ta ơi. Vì yêu ngươi nên con Chúa sinh ra nơi hang đá đơn sơ mùa tuyết rơi. đến Be lem bái thờ Chúa Ngôi Hai. Loài người ơi, mau cất tiếng reo vui loan báo khắp muôn nơi tin vui Chúa giáng sinh.</vt:lpstr>
      <vt:lpstr>2. Đến Be lem ngắm nhìn Đấng Thiên sai. Vì yêu thương nên con Chúa sinh ra, Ngôi Hai đến nhân gian vì chúng ta. Gánh trên vai kiếp người giống như ta, Người sẻ chia cơm bánh với đau thương đưa dẫn lối ta đi, đưa ta đến với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1344</cp:revision>
  <dcterms:created xsi:type="dcterms:W3CDTF">2021-12-01T03:00:51Z</dcterms:created>
  <dcterms:modified xsi:type="dcterms:W3CDTF">2021-12-20T22:09:55Z</dcterms:modified>
</cp:coreProperties>
</file>