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56" r:id="rId5"/>
    <p:sldId id="258" r:id="rId6"/>
    <p:sldId id="259" r:id="rId7"/>
    <p:sldId id="264" r:id="rId8"/>
    <p:sldId id="265" r:id="rId9"/>
    <p:sldId id="263" r:id="rId10"/>
    <p:sldId id="266" r:id="rId11"/>
    <p:sldId id="267" r:id="rId12"/>
    <p:sldId id="268" r:id="rId13"/>
    <p:sldId id="26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1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62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94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57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01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25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2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3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36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380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2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B2F62-778A-4D59-B7F5-00ABB38A49D2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73B7-A39D-4FB9-A70A-9299966658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99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BÊN BỜ SÔNG</a:t>
            </a:r>
            <a:b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Tấn Anh</a:t>
            </a: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15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08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Bên bờ sông xa mờ, đàn ai treo hững hờ trên cành dương liễu. Sóng vỗ dạt dào theo gió đưa như tiếng ai nỉ non. 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**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 - on quê hương ơi, còn đâu tiếng thánh ca mừng vui. Lầu tháp cao huy hoàng, thành đô ơi, gợi luyến nhớ thân lưu đầy.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Ba - bi - lon chiều buông lam khói. Tiếng quốc kêu vọng đưa xa xôi. Ôi quê hương vời vợi nhung nhớ. Hồn lữ khách vấn vương đợi chờ.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3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Chim tung bay về nơi tổ ấm. Có thấu chăng lòng ai bâng khuâng? Mây giăng bay về đâu mây hỡi. Chờ lữ khách nhắn tin về Trời.</a:t>
            </a:r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Nơi tha hương lòng tôi thống hối. Tiếng khóc than vọng đưa xa xôi. Bao đau thương sầu vương trăm lối. Tội con đáng phát lưu ngàn đời.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8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53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46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171</Words>
  <Application>Microsoft Office PowerPoint</Application>
  <PresentationFormat>On-screen Show (16:9)</PresentationFormat>
  <Paragraphs>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BÊN BỜ SÔNG Tấn Anh</vt:lpstr>
      <vt:lpstr>ĐK. Bên bờ sông xa mờ, đàn ai treo hững hờ trên cành dương liễu. Sóng vỗ dạt dào theo gió đưa như tiếng ai nỉ non. </vt:lpstr>
      <vt:lpstr>**Si - on quê hương ơi, còn đâu tiếng thánh ca mừng vui. Lầu tháp cao huy hoàng, thành đô ơi, gợi luyến nhớ thân lưu đầy.</vt:lpstr>
      <vt:lpstr>1. Ba - bi - lon chiều buông lam khói. Tiếng quốc kêu vọng đưa xa xôi. Ôi quê hương vời vợi nhung nhớ. Hồn lữ khách vấn vương đợi chờ.</vt:lpstr>
      <vt:lpstr>2. Chim tung bay về nơi tổ ấm. Có thấu chăng lòng ai bâng khuâng? Mây giăng bay về đâu mây hỡi. Chờ lữ khách nhắn tin về Trời.</vt:lpstr>
      <vt:lpstr>3. Nơi tha hương lòng tôi thống hối. Tiếng khóc than vọng đưa xa xôi. Bao đau thương sầu vương trăm lối. Tội con đáng phát lưu ngàn đời.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CÀNH GIÊ-SÊ ĐÂM BÔNG Lm. Kim Long</dc:title>
  <dc:creator>Hung Nam</dc:creator>
  <cp:lastModifiedBy>Hung Nam</cp:lastModifiedBy>
  <cp:revision>57</cp:revision>
  <dcterms:created xsi:type="dcterms:W3CDTF">2021-11-30T02:00:37Z</dcterms:created>
  <dcterms:modified xsi:type="dcterms:W3CDTF">2021-11-30T04:12:48Z</dcterms:modified>
</cp:coreProperties>
</file>