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BÊN DÒNG SÔNG BABYLON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Cao </a:t>
            </a:r>
            <a:r>
              <a:rPr lang="vi-VN" sz="4800" b="1">
                <a:solidFill>
                  <a:schemeClr val="bg1"/>
                </a:solidFill>
                <a:latin typeface="Times New Roman" pitchFamily="18" charset="0"/>
                <a:cs typeface="Times New Roman" pitchFamily="18" charset="0"/>
              </a:rPr>
              <a:t>Huy </a:t>
            </a:r>
            <a:r>
              <a:rPr lang="vi-VN" sz="4800" b="1" smtClean="0">
                <a:solidFill>
                  <a:schemeClr val="bg1"/>
                </a:solidFill>
                <a:latin typeface="Times New Roman" pitchFamily="18" charset="0"/>
                <a:cs typeface="Times New Roman" pitchFamily="18" charset="0"/>
              </a:rPr>
              <a:t>Hoàng</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Tv. 136</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Bên dòng sông lờ lững trôi tôi ngồi mà lòng xa vắng vì ngàn nỗi nhớ khôn nguôi. Bên dòng sông lờ lững trôi cây đàn hờ hững treo trên cành dương liễu tiêu điều.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Si on ơi! Có bao giờ ta quên ngươi thề nếu bao giờ ta quên ngươi thì lưỡi ta đây dính trong họng mãi. Si on ơi! Có bao giờ ta quên ngươi thề nếu bao giờ ta quên ngươi thì cánh tay ta sẽ khô bại.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Bên dòng sông lờ lững trôi quân thù mời đàn ca hát mà lòng nào có ham vui. Thôi đừng theo nài nỉ tôi quê người phận nổi trôi không thèm ca khúc quê tôi.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Bên dòng sông lờ lững trôi tôi nhìn về miền yêu dấu mà lòng tưởng nhớ khôn nguôi. Bên dòng sông lờ lững trôi tôi thề cùng cố hương muôn đời tôi vẫn chung tình.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175</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BÊN DÒNG SÔNG BABYLON Cao Huy Hoàng Tv. 136</vt:lpstr>
      <vt:lpstr>1. Bên dòng sông lờ lững trôi tôi ngồi mà lòng xa vắng vì ngàn nỗi nhớ khôn nguôi. Bên dòng sông lờ lững trôi cây đàn hờ hững treo trên cành dương liễu tiêu điều.</vt:lpstr>
      <vt:lpstr>ĐK. Si on ơi! Có bao giờ ta quên ngươi thề nếu bao giờ ta quên ngươi thì lưỡi ta đây dính trong họng mãi. Si on ơi! Có bao giờ ta quên ngươi thề nếu bao giờ ta quên ngươi thì cánh tay ta sẽ khô bại.</vt:lpstr>
      <vt:lpstr>2. Bên dòng sông lờ lững trôi quân thù mời đàn ca hát mà lòng nào có ham vui. Thôi đừng theo nài nỉ tôi quê người phận nổi trôi không thèm ca khúc quê tôi. </vt:lpstr>
      <vt:lpstr>3. Bên dòng sông lờ lững trôi tôi nhìn về miền yêu dấu mà lòng tưởng nhớ khôn nguôi. Bên dòng sông lờ lững trôi tôi thề cùng cố hương muôn đời tôi vẫn chung tình.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cp:revision>
  <dcterms:created xsi:type="dcterms:W3CDTF">2021-12-01T03:00:51Z</dcterms:created>
  <dcterms:modified xsi:type="dcterms:W3CDTF">2021-12-02T07:55:00Z</dcterms:modified>
</cp:coreProperties>
</file>