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BÊN HANG </a:t>
            </a:r>
            <a:r>
              <a:rPr lang="vi-VN" b="1">
                <a:solidFill>
                  <a:schemeClr val="bg1"/>
                </a:solidFill>
                <a:latin typeface="Times New Roman" pitchFamily="18" charset="0"/>
                <a:cs typeface="Times New Roman" pitchFamily="18" charset="0"/>
              </a:rPr>
              <a:t>ĐÁ </a:t>
            </a:r>
            <a:r>
              <a:rPr lang="vi-VN" b="1" smtClean="0">
                <a:solidFill>
                  <a:schemeClr val="bg1"/>
                </a:solidFill>
                <a:latin typeface="Times New Roman" pitchFamily="18" charset="0"/>
                <a:cs typeface="Times New Roman" pitchFamily="18" charset="0"/>
              </a:rPr>
              <a:t>BELEM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Phạm </a:t>
            </a:r>
            <a:r>
              <a:rPr lang="vi-VN" b="1">
                <a:solidFill>
                  <a:schemeClr val="bg1"/>
                </a:solidFill>
                <a:latin typeface="Times New Roman" pitchFamily="18" charset="0"/>
                <a:cs typeface="Times New Roman" pitchFamily="18" charset="0"/>
              </a:rPr>
              <a:t>Đức Huyến – Vũ Đình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Bên hang đá í a đơn sơ (bên hang đá đơn sơ) mộng mơ với cả í a đợi chờ (Kìa nhìn xem, nhìn xem Con Chúa) Nhìn xem Con Chúa í a bơ vơ (Con Chúa bơ vơ) Thế nhân sao còn í a ơ thờ. Con say sưa ngắm Chúa (ngắm Chúa Giê-su nơi hang chiên lừa.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Cùng thờ lạy Chúa dâng lên Chúa con tim) Dâng lên Chúa con tim với cả tấm lòng. Xin dâng lên lòng chân thành cảm mến. Xin dâng lên cả xác hồn và lòng mến vô biên. Vinh danh, vinh danh Chúa trên tầng trời (vinh danh). An bình, an bình cho người Chúa thương (Chúa thương dân Người</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Vinh danh, vinh Chúa trên tầng trời) vinh danh (An bình, an bình cho người Chúa thương) yêu thương nhân gian. Yêu thương nhân gian. Chúng con hân hoan ca mừng (ca mừng Thiên Chúa xuống trần) Hân hoan, hân hoan mừng Chúa ra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3433</TotalTime>
  <Words>202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BÊN HANG ĐÁ BELEM  Phạm Đức Huyến – Vũ Đình Ân</vt:lpstr>
      <vt:lpstr>Bên hang đá í a đơn sơ (bên hang đá đơn sơ) mộng mơ với cả í a đợi chờ (Kìa nhìn xem, nhìn xem Con Chúa) Nhìn xem Con Chúa í a bơ vơ (Con Chúa bơ vơ) Thế nhân sao còn í a ơ thờ. Con say sưa ngắm Chúa (ngắm Chúa Giê-su nơi hang chiên lừa.</vt:lpstr>
      <vt:lpstr>Cùng thờ lạy Chúa dâng lên Chúa con tim) Dâng lên Chúa con tim với cả tấm lòng. Xin dâng lên lòng chân thành cảm mến. Xin dâng lên cả xác hồn và lòng mến vô biên. Vinh danh, vinh danh Chúa trên tầng trời (vinh danh). An bình, an bình cho người Chúa thương (Chúa thương dân Người. </vt:lpstr>
      <vt:lpstr>Vinh danh, vinh Chúa trên tầng trời) vinh danh (An bình, an bình cho người Chúa thương) yêu thương nhân gian. Yêu thương nhân gian. Chúng con hân hoan ca mừng (ca mừng Thiên Chúa xuống trần) Hân hoan, hân hoan mừng Chúa ra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1308</cp:revision>
  <dcterms:created xsi:type="dcterms:W3CDTF">2021-12-01T03:00:51Z</dcterms:created>
  <dcterms:modified xsi:type="dcterms:W3CDTF">2021-12-18T23:29:28Z</dcterms:modified>
</cp:coreProperties>
</file>