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BÊN HANG ĐÁ </a:t>
            </a:r>
            <a:r>
              <a:rPr lang="vi-VN" sz="4000" b="1">
                <a:solidFill>
                  <a:schemeClr val="bg1"/>
                </a:solidFill>
                <a:latin typeface="Times New Roman" pitchFamily="18" charset="0"/>
                <a:cs typeface="Times New Roman" pitchFamily="18" charset="0"/>
              </a:rPr>
              <a:t>CON </a:t>
            </a:r>
            <a:r>
              <a:rPr lang="vi-VN" sz="4000" b="1" smtClean="0">
                <a:solidFill>
                  <a:schemeClr val="bg1"/>
                </a:solidFill>
                <a:latin typeface="Times New Roman" pitchFamily="18" charset="0"/>
                <a:cs typeface="Times New Roman" pitchFamily="18" charset="0"/>
              </a:rPr>
              <a:t>DÂNG</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a:t>
            </a:r>
            <a:r>
              <a:rPr lang="vi-VN" sz="4000" b="1">
                <a:solidFill>
                  <a:schemeClr val="bg1"/>
                </a:solidFill>
                <a:latin typeface="Times New Roman" pitchFamily="18" charset="0"/>
                <a:cs typeface="Times New Roman" pitchFamily="18" charset="0"/>
              </a:rPr>
              <a:t>. La Thập Tự</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Bên hang đá nhỏ (ơ) Chúa nằm trong máng cỏ. Ngài như bơ vơ giữa tình yêu đơn sơ, một thân co ro đang lạnh run âu lo giữa bao khốn khó. Chúa đã yêu người hóa thân như Hài Nhi lấy chi dâng Ngài đây.</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Xin dâng cho Ngài (xin dâng cho Ngài) nhạc khúc đẹp tươi (để sưởi ấm Chúa Hài Nhi) Xin dâng cho Ngài (xin dâng cho Ngài) vần thơ như suối (để sưởi ấm Chúa Hài Nhi). Là đời con đây mang tình yêu bé nhỏ này, là hồn con đây trong niềm tin cháy nồng không phai.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Bên hang đá nhỏ (ơ) Chúa nằm trong máng cỏ. Ngài thương yêu ta với tình yêu bao la, từ nơi cao xa sinh hạ trong khiêm cung giữa đêm buốt giá. Nhắn nhủ cho người Chúa nay nên Hài Nhi lấy chi dâng Ngài </a:t>
            </a:r>
            <a:r>
              <a:rPr lang="vi-VN" sz="4000" b="1">
                <a:solidFill>
                  <a:schemeClr val="bg1"/>
                </a:solidFill>
                <a:latin typeface="Times New Roman" pitchFamily="18" charset="0"/>
                <a:cs typeface="Times New Roman" pitchFamily="18" charset="0"/>
              </a:rPr>
              <a:t>đây</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Bên hang đá nhỏ (ơ) Chúa nằm trong máng cỏ. Mùa đông lao xao với tình yêu trên cao, chỉ trông nhân gian xa tội nhơ miên man về nơi sáng láng. Chúa vẫn mong hoài thế nhân mau về đây lấy chi dâng </a:t>
            </a:r>
            <a:r>
              <a:rPr lang="vi-VN" sz="4000" b="1">
                <a:solidFill>
                  <a:schemeClr val="bg1"/>
                </a:solidFill>
                <a:latin typeface="Times New Roman" pitchFamily="18" charset="0"/>
                <a:cs typeface="Times New Roman" pitchFamily="18" charset="0"/>
              </a:rPr>
              <a:t>Ngài </a:t>
            </a:r>
            <a:r>
              <a:rPr lang="vi-VN" sz="4000" b="1" smtClean="0">
                <a:solidFill>
                  <a:schemeClr val="bg1"/>
                </a:solidFill>
                <a:latin typeface="Times New Roman" pitchFamily="18" charset="0"/>
                <a:cs typeface="Times New Roman" pitchFamily="18" charset="0"/>
              </a:rPr>
              <a:t>đây</a:t>
            </a:r>
            <a:r>
              <a:rPr lang="en-US" sz="4000" b="1" smtClean="0">
                <a:solidFill>
                  <a:schemeClr val="bg1"/>
                </a:solidFill>
                <a:latin typeface="Times New Roman" pitchFamily="18" charset="0"/>
                <a:cs typeface="Times New Roman" pitchFamily="18" charset="0"/>
              </a:rPr>
              <a:t>.</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4338</TotalTime>
  <Words>239</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BÊN HANG ĐÁ CON DÂNG  Lm. La Thập Tự</vt:lpstr>
      <vt:lpstr>1. Bên hang đá nhỏ (ơ) Chúa nằm trong máng cỏ. Ngài như bơ vơ giữa tình yêu đơn sơ, một thân co ro đang lạnh run âu lo giữa bao khốn khó. Chúa đã yêu người hóa thân như Hài Nhi lấy chi dâng Ngài đây.</vt:lpstr>
      <vt:lpstr>ĐK. Xin dâng cho Ngài (xin dâng cho Ngài) nhạc khúc đẹp tươi (để sưởi ấm Chúa Hài Nhi) Xin dâng cho Ngài (xin dâng cho Ngài) vần thơ như suối (để sưởi ấm Chúa Hài Nhi). Là đời con đây mang tình yêu bé nhỏ này, là hồn con đây trong niềm tin cháy nồng không phai.</vt:lpstr>
      <vt:lpstr>2. Bên hang đá nhỏ (ơ) Chúa nằm trong máng cỏ. Ngài thương yêu ta với tình yêu bao la, từ nơi cao xa sinh hạ trong khiêm cung giữa đêm buốt giá. Nhắn nhủ cho người Chúa nay nên Hài Nhi lấy chi dâng Ngài đây.</vt:lpstr>
      <vt:lpstr>3. Bên hang đá nhỏ (ơ) Chúa nằm trong máng cỏ. Mùa đông lao xao với tình yêu trên cao, chỉ trông nhân gian xa tội nhơ miên man về nơi sáng láng. Chúa vẫn mong hoài thế nhân mau về đây lấy chi dâng Ngài đây.</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1500</cp:revision>
  <dcterms:created xsi:type="dcterms:W3CDTF">2021-12-01T03:00:51Z</dcterms:created>
  <dcterms:modified xsi:type="dcterms:W3CDTF">2021-12-22T08:46:43Z</dcterms:modified>
</cp:coreProperties>
</file>