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3" r:id="rId5"/>
    <p:sldId id="267" r:id="rId6"/>
    <p:sldId id="260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BÊN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MÁNG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Bên máng cỏ hôi tanh, con quỳ đây với cả lòng thành. Niệm suy và cảm thấu: tình Chúa yêu con cao lút trời xanh, đành giáng sinh đây hiu hắt cô quạnh.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Đất với trời giao duyên, Thiên Chúa ở với nhân trần. Qua hết rồi ngày tháng điêu linh. Hãy tiếp lời ca lên chung tiếng cùng các thiên thần xin tán tụng ngàn đời Chúa hiển vinh.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Sao Chúa bỏ thiên cung sinh hạ nơi máng cỏ bần cùng. Này con đã suy thấu: tình Chúa bao la như sóng đại dương, Ngài tới đem con lên cõi thiên đường.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Dâng tiến quả tim con xin được yêu Chúa mãi vẹn tròn. Và luôn hằng ghi nhớ: tình Chúa yêu con kiên vững ngàn năm, dịu mát lung linh như ánh trăng rằm.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3629</TotalTime>
  <Words>167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BÊN MÁNG CỎ  Lm. Kim Long</vt:lpstr>
      <vt:lpstr>1. Bên máng cỏ hôi tanh, con quỳ đây với cả lòng thành. Niệm suy và cảm thấu: tình Chúa yêu con cao lút trời xanh, đành giáng sinh đây hiu hắt cô quạnh.</vt:lpstr>
      <vt:lpstr>ĐK. Đất với trời giao duyên, Thiên Chúa ở với nhân trần. Qua hết rồi ngày tháng điêu linh. Hãy tiếp lời ca lên chung tiếng cùng các thiên thần xin tán tụng ngàn đời Chúa hiển vinh.</vt:lpstr>
      <vt:lpstr>2. Sao Chúa bỏ thiên cung sinh hạ nơi máng cỏ bần cùng. Này con đã suy thấu: tình Chúa bao la như sóng đại dương, Ngài tới đem con lên cõi thiên đường.</vt:lpstr>
      <vt:lpstr>3. Dâng tiến quả tim con xin được yêu Chúa mãi vẹn tròn. Và luôn hằng ghi nhớ: tình Chúa yêu con kiên vững ngàn năm, dịu mát lung linh như ánh trăng rằm.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1383</cp:revision>
  <dcterms:created xsi:type="dcterms:W3CDTF">2021-12-01T03:00:51Z</dcterms:created>
  <dcterms:modified xsi:type="dcterms:W3CDTF">2021-12-21T12:51:02Z</dcterms:modified>
</cp:coreProperties>
</file>