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9" r:id="rId2"/>
    <p:sldId id="256" r:id="rId3"/>
    <p:sldId id="263" r:id="rId4"/>
    <p:sldId id="258" r:id="rId5"/>
    <p:sldId id="257" r:id="rId6"/>
    <p:sldId id="267"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12/19/2021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12/19/2021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6</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12/19/2021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12/19/2021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12/19/2021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12/19/2021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b="1">
                <a:solidFill>
                  <a:schemeClr val="bg1"/>
                </a:solidFill>
                <a:latin typeface="Times New Roman" pitchFamily="18" charset="0"/>
                <a:cs typeface="Times New Roman" pitchFamily="18" charset="0"/>
              </a:rPr>
              <a:t>BÊN </a:t>
            </a:r>
            <a:r>
              <a:rPr lang="vi-VN" b="1">
                <a:solidFill>
                  <a:schemeClr val="bg1"/>
                </a:solidFill>
                <a:latin typeface="Times New Roman" pitchFamily="18" charset="0"/>
                <a:cs typeface="Times New Roman" pitchFamily="18" charset="0"/>
              </a:rPr>
              <a:t>MÁNG </a:t>
            </a:r>
            <a:r>
              <a:rPr lang="vi-VN" b="1" smtClean="0">
                <a:solidFill>
                  <a:schemeClr val="bg1"/>
                </a:solidFill>
                <a:latin typeface="Times New Roman" pitchFamily="18" charset="0"/>
                <a:cs typeface="Times New Roman" pitchFamily="18" charset="0"/>
              </a:rPr>
              <a:t>CỎ</a:t>
            </a:r>
            <a:r>
              <a:rPr lang="en-US" b="1" smtClean="0">
                <a:solidFill>
                  <a:schemeClr val="bg1"/>
                </a:solidFill>
                <a:latin typeface="Times New Roman" pitchFamily="18" charset="0"/>
                <a:cs typeface="Times New Roman" pitchFamily="18" charset="0"/>
              </a:rPr>
              <a:t> </a:t>
            </a:r>
            <a:br>
              <a:rPr lang="en-US" b="1" smtClean="0">
                <a:solidFill>
                  <a:schemeClr val="bg1"/>
                </a:solidFill>
                <a:latin typeface="Times New Roman" pitchFamily="18" charset="0"/>
                <a:cs typeface="Times New Roman" pitchFamily="18" charset="0"/>
              </a:rPr>
            </a:br>
            <a:r>
              <a:rPr lang="vi-VN" b="1" smtClean="0">
                <a:solidFill>
                  <a:schemeClr val="bg1"/>
                </a:solidFill>
                <a:latin typeface="Times New Roman" pitchFamily="18" charset="0"/>
                <a:cs typeface="Times New Roman" pitchFamily="18" charset="0"/>
              </a:rPr>
              <a:t>Lm</a:t>
            </a:r>
            <a:r>
              <a:rPr lang="vi-VN" b="1">
                <a:solidFill>
                  <a:schemeClr val="bg1"/>
                </a:solidFill>
                <a:latin typeface="Times New Roman" pitchFamily="18" charset="0"/>
                <a:cs typeface="Times New Roman" pitchFamily="18" charset="0"/>
              </a:rPr>
              <a:t>. Nguyễn Duy</a:t>
            </a: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b="1">
                <a:solidFill>
                  <a:schemeClr val="bg1"/>
                </a:solidFill>
                <a:latin typeface="Times New Roman" pitchFamily="18" charset="0"/>
                <a:cs typeface="Times New Roman" pitchFamily="18" charset="0"/>
              </a:rPr>
              <a:t>1. Con quì bên máng cỏ tưởng nhớ về năm xưa, đêm nao Chúa vào đời, đêm nao Chúa làm người. Ngôi Lời Con Chúa Trời bỏ cõi trời xa xôi, khai sinh ngày cứu rỗi cho muôn loài khắp nơi.</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ĐK. Giê-su Người có biết con mong phút giây này được quì bên Chúa đây hiến dâng muôn tình say. Đêm nay nguồn ân thánh trào dâng trong muôn lòng, thỏa bao niềm ước mong cuộc đời sáng Tin Mừng.</a:t>
            </a:r>
            <a:endParaRPr lang="vi-VN"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4800" b="1">
                <a:solidFill>
                  <a:schemeClr val="bg1"/>
                </a:solidFill>
                <a:latin typeface="Times New Roman" pitchFamily="18" charset="0"/>
                <a:cs typeface="Times New Roman" pitchFamily="18" charset="0"/>
              </a:rPr>
              <a:t>2. Bây giờ con có gì để hiến tặng Thơ Nhi trong đêm thánh tuyệt vời, yêu thương Chúa vào đời. Đây lòng con bé nhỏ một kiếp người bơ vơ, đơn sơ quì bên Chúa dâng lên lòng thiết tha.</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3. Xin được như Đức Mẹ quì gối cùng Giu-se, tri ân Chúa ngàn đời câu ca thắm ngàn lời. Xin nhẹ nâng phím đàn, cùng sứ thần ca vang, tung hô nguồn ánh sáng đêm nay vào </a:t>
            </a:r>
            <a:r>
              <a:rPr lang="vi-VN" sz="4800" b="1">
                <a:solidFill>
                  <a:schemeClr val="bg1"/>
                </a:solidFill>
                <a:latin typeface="Times New Roman" pitchFamily="18" charset="0"/>
                <a:cs typeface="Times New Roman" pitchFamily="18" charset="0"/>
              </a:rPr>
              <a:t>thế </a:t>
            </a:r>
            <a:r>
              <a:rPr lang="vi-VN" sz="4800" b="1" smtClean="0">
                <a:solidFill>
                  <a:schemeClr val="bg1"/>
                </a:solidFill>
                <a:latin typeface="Times New Roman" pitchFamily="18" charset="0"/>
                <a:cs typeface="Times New Roman" pitchFamily="18" charset="0"/>
              </a:rPr>
              <a:t>gian</a:t>
            </a:r>
            <a:r>
              <a:rPr lang="en-US" sz="4800" b="1" smtClean="0">
                <a:solidFill>
                  <a:schemeClr val="bg1"/>
                </a:solidFill>
                <a:latin typeface="Times New Roman" pitchFamily="18" charset="0"/>
                <a:cs typeface="Times New Roman" pitchFamily="18" charset="0"/>
              </a:rPr>
              <a:t>.</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3384</TotalTime>
  <Words>190</Words>
  <Application>Microsoft Office PowerPoint</Application>
  <PresentationFormat>On-screen Show (16:9)</PresentationFormat>
  <Paragraphs>9</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BÊN MÁNG CỎ  Lm. Nguyễn Duy</vt:lpstr>
      <vt:lpstr>1. Con quì bên máng cỏ tưởng nhớ về năm xưa, đêm nao Chúa vào đời, đêm nao Chúa làm người. Ngôi Lời Con Chúa Trời bỏ cõi trời xa xôi, khai sinh ngày cứu rỗi cho muôn loài khắp nơi.</vt:lpstr>
      <vt:lpstr>ĐK. Giê-su Người có biết con mong phút giây này được quì bên Chúa đây hiến dâng muôn tình say. Đêm nay nguồn ân thánh trào dâng trong muôn lòng, thỏa bao niềm ước mong cuộc đời sáng Tin Mừng.</vt:lpstr>
      <vt:lpstr>2. Bây giờ con có gì để hiến tặng Thơ Nhi trong đêm thánh tuyệt vời, yêu thương Chúa vào đời. Đây lòng con bé nhỏ một kiếp người bơ vơ, đơn sơ quì bên Chúa dâng lên lòng thiết tha.</vt:lpstr>
      <vt:lpstr>3. Xin được như Đức Mẹ quì gối cùng Giu-se, tri ân Chúa ngàn đời câu ca thắm ngàn lời. Xin nhẹ nâng phím đàn, cùng sứ thần ca vang, tung hô nguồn ánh sáng đêm nay vào thế gian.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1285</cp:revision>
  <dcterms:created xsi:type="dcterms:W3CDTF">2021-12-01T03:00:51Z</dcterms:created>
  <dcterms:modified xsi:type="dcterms:W3CDTF">2021-12-18T22:40:27Z</dcterms:modified>
</cp:coreProperties>
</file>