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pl-PL" sz="5400" b="1">
                <a:solidFill>
                  <a:schemeClr val="bg1"/>
                </a:solidFill>
                <a:latin typeface="Times New Roman" pitchFamily="18" charset="0"/>
                <a:cs typeface="Times New Roman" pitchFamily="18" charset="0"/>
              </a:rPr>
              <a:t>Bài Ca </a:t>
            </a:r>
            <a:r>
              <a:rPr lang="pl-PL" sz="5400" b="1">
                <a:solidFill>
                  <a:schemeClr val="bg1"/>
                </a:solidFill>
                <a:latin typeface="Times New Roman" pitchFamily="18" charset="0"/>
                <a:cs typeface="Times New Roman" pitchFamily="18" charset="0"/>
              </a:rPr>
              <a:t>Phục </a:t>
            </a:r>
            <a:r>
              <a:rPr lang="pl-PL" sz="5400" b="1" smtClean="0">
                <a:solidFill>
                  <a:schemeClr val="bg1"/>
                </a:solidFill>
                <a:latin typeface="Times New Roman" pitchFamily="18" charset="0"/>
                <a:cs typeface="Times New Roman" pitchFamily="18" charset="0"/>
              </a:rPr>
              <a:t>Vụ</a:t>
            </a:r>
            <a:r>
              <a:rPr lang="en-US" sz="5400" b="1" smtClean="0">
                <a:solidFill>
                  <a:schemeClr val="bg1"/>
                </a:solidFill>
                <a:latin typeface="Times New Roman" pitchFamily="18" charset="0"/>
                <a:cs typeface="Times New Roman" pitchFamily="18" charset="0"/>
              </a:rPr>
              <a:t> </a:t>
            </a:r>
            <a:br>
              <a:rPr lang="en-US" sz="5400" b="1" smtClean="0">
                <a:solidFill>
                  <a:schemeClr val="bg1"/>
                </a:solidFill>
                <a:latin typeface="Times New Roman" pitchFamily="18" charset="0"/>
                <a:cs typeface="Times New Roman" pitchFamily="18" charset="0"/>
              </a:rPr>
            </a:br>
            <a:r>
              <a:rPr lang="pl-PL" sz="5400" b="1" smtClean="0">
                <a:solidFill>
                  <a:schemeClr val="bg1"/>
                </a:solidFill>
                <a:latin typeface="Times New Roman" pitchFamily="18" charset="0"/>
                <a:cs typeface="Times New Roman" pitchFamily="18" charset="0"/>
              </a:rPr>
              <a:t>Lm</a:t>
            </a:r>
            <a:r>
              <a:rPr lang="pl-PL" sz="5400" b="1">
                <a:solidFill>
                  <a:schemeClr val="bg1"/>
                </a:solidFill>
                <a:latin typeface="Times New Roman" pitchFamily="18" charset="0"/>
                <a:cs typeface="Times New Roman" pitchFamily="18" charset="0"/>
              </a:rPr>
              <a:t>. Mi Trầm</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Đoàn ta cất bước theo Chúa đi vào đời, hành trang ta mang trên vai phục vụ mọi nơi, từng bước ta đi chân người in vết phục vụ, từng tiếng ta nói vang dội hăng vang vang, phục vụ từng việc ta làm muôn đời lưu dấu phục vụ.</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Tình Chúa bao la muôn đời sáng chói Người đến nơi đây mang lại yêu thương. Trong mọi nơi trong mọi lúc tinh thần phục vụ bừng sáng như đuốc thiêng soi đường dẫn lối như ánh đăng xóa mờ hận thù soi vào ngục tù soi vào cõi âm u.</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Phục vụ là cho không, phục vụ là quên mình. Phục vụ không đời đền đáp, phục vụ ân nghĩa không chờ. Phục vụ là cho không phục vụ là quên mình. phục vụ là cho khôg, phục vụ vì Chúa Ki-tô.</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3310</TotalTime>
  <Words>165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Phục Vụ  Lm. Mi Trầm</vt:lpstr>
      <vt:lpstr>Đoàn ta cất bước theo Chúa đi vào đời, hành trang ta mang trên vai phục vụ mọi nơi, từng bước ta đi chân người in vết phục vụ, từng tiếng ta nói vang dội hăng vang vang, phục vụ từng việc ta làm muôn đời lưu dấu phục vụ.</vt:lpstr>
      <vt:lpstr>Tình Chúa bao la muôn đời sáng chói Người đến nơi đây mang lại yêu thương. Trong mọi nơi trong mọi lúc tinh thần phục vụ bừng sáng như đuốc thiêng soi đường dẫn lối như ánh đăng xóa mờ hận thù soi vào ngục tù soi vào cõi âm u.</vt:lpstr>
      <vt:lpstr>Phục vụ là cho không, phục vụ là quên mình. Phục vụ không đời đền đáp, phục vụ ân nghĩa không chờ. Phục vụ là cho không phục vụ là quên mình. phục vụ là cho khôg, phục vụ vì Chúa Ki-tô.</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1253</cp:revision>
  <dcterms:created xsi:type="dcterms:W3CDTF">2021-12-01T03:00:51Z</dcterms:created>
  <dcterms:modified xsi:type="dcterms:W3CDTF">2021-12-18T07:47:45Z</dcterms:modified>
</cp:coreProperties>
</file>