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BƯỚC VÀO CUNG THÁNH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a:t>
            </a:r>
            <a:r>
              <a:rPr lang="vi-VN" sz="4000" b="1" smtClean="0">
                <a:solidFill>
                  <a:schemeClr val="bg1"/>
                </a:solidFill>
                <a:latin typeface="Times New Roman" pitchFamily="18" charset="0"/>
                <a:cs typeface="Times New Roman" pitchFamily="18" charset="0"/>
              </a:rPr>
              <a:t>Kha</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(Cảm hứng TV 99)</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a:t>
            </a:r>
            <a:r>
              <a:rPr lang="vi-VN" sz="4800" b="1">
                <a:solidFill>
                  <a:schemeClr val="bg1"/>
                </a:solidFill>
                <a:latin typeface="Times New Roman" pitchFamily="18" charset="0"/>
                <a:cs typeface="Times New Roman" pitchFamily="18" charset="0"/>
              </a:rPr>
              <a:t>: </a:t>
            </a:r>
            <a:r>
              <a:rPr lang="vi-VN" sz="4800" b="1">
                <a:solidFill>
                  <a:schemeClr val="bg1"/>
                </a:solidFill>
                <a:latin typeface="Times New Roman" pitchFamily="18" charset="0"/>
                <a:cs typeface="Times New Roman" pitchFamily="18" charset="0"/>
              </a:rPr>
              <a:t>Bước vào cung thánh với lời ca ngợi </a:t>
            </a:r>
            <a:r>
              <a:rPr lang="vi-VN" sz="4800" b="1" smtClean="0">
                <a:solidFill>
                  <a:schemeClr val="bg1"/>
                </a:solidFill>
                <a:latin typeface="Times New Roman" pitchFamily="18" charset="0"/>
                <a:cs typeface="Times New Roman" pitchFamily="18" charset="0"/>
              </a:rPr>
              <a:t>dâng </a:t>
            </a:r>
            <a:r>
              <a:rPr lang="vi-VN" sz="4800" b="1">
                <a:solidFill>
                  <a:schemeClr val="bg1"/>
                </a:solidFill>
                <a:latin typeface="Times New Roman" pitchFamily="18" charset="0"/>
                <a:cs typeface="Times New Roman" pitchFamily="18" charset="0"/>
              </a:rPr>
              <a:t>lời ca ngợi làm sinh lễ con sẽ nâng chén cứu độ và con kêu cầu danh Chúa con sẽ dâng lời kinh cảm tạ lòng Chúa xót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Hãy dâng khúc ca vui lên trước nhan Vua Trời vì Người luôn tín trung ngàn năm vững tựa sông núi xin dâng lời ca mừng với muôn nhạc khúc tưng bừng.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Hãy ca khúc hân hoan hỡi các dân trên trần vì người tạo tác chúng sinh hồng ân tuôn trào lai láng xin dâng niềm tin cậy mến yêu đến muôn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759</TotalTime>
  <Words>116</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BƯỚC VÀO CUNG THÁNH Nguyên Kha (Cảm hứng TV 99)</vt:lpstr>
      <vt:lpstr>ĐK: Bước vào cung thánh với lời ca ngợi dâng lời ca ngợi làm sinh lễ con sẽ nâng chén cứu độ và con kêu cầu danh Chúa con sẽ dâng lời kinh cảm tạ lòng Chúa xót thương.</vt:lpstr>
      <vt:lpstr>1. Hãy dâng khúc ca vui lên trước nhan Vua Trời vì Người luôn tín trung ngàn năm vững tựa sông núi xin dâng lời ca mừng với muôn nhạc khúc tưng bừng.</vt:lpstr>
      <vt:lpstr>2. Hãy ca khúc hân hoan hỡi các dân trên trần vì người tạo tác chúng sinh hồng ân tuôn trào lai láng xin dâng niềm tin cậy mến yêu đến muôn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213</cp:revision>
  <dcterms:created xsi:type="dcterms:W3CDTF">2021-12-01T03:00:51Z</dcterms:created>
  <dcterms:modified xsi:type="dcterms:W3CDTF">2021-12-03T10:18:03Z</dcterms:modified>
</cp:coreProperties>
</file>