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BƯỚC VÀO CUNG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Bước vào cung thánh tâm tư hớn hở mừng vui. Dâng lời ca ngợi chúc tụng tình yêu Thiên Chúa. Tâu lạy Chúa cỗi nguồn ánh sáng là sự sống phong phú miên trường. Con ca ngợi Danh Ngài cao quang.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 Trong thánh điện Ngài tâm hồn con vui sướng. No thỏa hồng ân ngất say trong cõi lòng. Miệng con cất tiếng hòa vang hồn con tấu lên cung đàn. Hát mừng Ngài mãi mãi cho trọn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Mơ ước một điều được ở trong Nhà Chúa. Chiêm ngưỡng Thánh Nhan tán dương qua muôn đời. Tình yêu thương Chúa triền miên hằng luôn trung tín trọn niềm. Kinh nguyện lòng hiến trót cho Ngài tuổi xuân.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1292</TotalTime>
  <Words>143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BƯỚC VÀO CUNG THÁNH Ngọc Linh</vt:lpstr>
      <vt:lpstr>ĐK. Bước vào cung thánh tâm tư hớn hở mừng vui. Dâng lời ca ngợi chúc tụng tình yêu Thiên Chúa. Tâu lạy Chúa cỗi nguồn ánh sáng là sự sống phong phú miên trường. Con ca ngợi Danh Ngài cao quang.</vt:lpstr>
      <vt:lpstr> Trong thánh điện Ngài tâm hồn con vui sướng. No thỏa hồng ân ngất say trong cõi lòng. Miệng con cất tiếng hòa vang hồn con tấu lên cung đàn. Hát mừng Ngài mãi mãi cho trọn tình thương.</vt:lpstr>
      <vt:lpstr>2. Mơ ước một điều được ở trong Nhà Chúa. Chiêm ngưỡng Thánh Nhan tán dương qua muôn đời. Tình yêu thương Chúa triền miên hằng luôn trung tín trọn niềm. Kinh nguyện lòng hiến trót cho Ngài tuổi xuân.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394</cp:revision>
  <dcterms:created xsi:type="dcterms:W3CDTF">2021-12-01T03:00:51Z</dcterms:created>
  <dcterms:modified xsi:type="dcterms:W3CDTF">2021-12-10T06:49:02Z</dcterms:modified>
</cp:coreProperties>
</file>