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BẾN BỜ YÊU THƯƠNG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Duy</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Những khi con đi về nhà Cha, nghe tâm hồn xanh màu lá mới. Tiếng mời gọi thiết tha, hãy về đây cất tiếng ca tụng Ngài, Chúa 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Lòng hân hoan hoan đi về nhà Chúa, như suối mát tuôn vào sông dài. Như trời gọi ngàn mây, trên núi đồi mây bay về hợp nhất. Lòng con luôn mơ về Chúa thôi, để cho yêu thương còn mãi tươi, quên đi bao ngày nhung nhớ nay con được vui sống trong tình </a:t>
            </a:r>
            <a:r>
              <a:rPr lang="vi-VN" sz="4000" b="1">
                <a:solidFill>
                  <a:schemeClr val="bg1"/>
                </a:solidFill>
                <a:latin typeface="Times New Roman" pitchFamily="18" charset="0"/>
                <a:cs typeface="Times New Roman" pitchFamily="18" charset="0"/>
              </a:rPr>
              <a:t>Cha</a:t>
            </a:r>
            <a:r>
              <a:rPr lang="vi-VN" sz="4000" b="1" smtClean="0">
                <a:solidFill>
                  <a:schemeClr val="bg1"/>
                </a:solidFill>
                <a:latin typeface="Times New Roman" pitchFamily="18" charset="0"/>
                <a:cs typeface="Times New Roman" pitchFamily="18" charset="0"/>
              </a:rPr>
              <a:t>.</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Tháng năm qua con đi về đâu trong đêm dài xa ngàn yêu dấu ? Thấy cuộc đời bể dâu, thấy tình con xôn xao mong trở về bến yêu.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Chúa như sao canh chừng chờ đợi, trong đêm dài ân cần đưa lối. Ngước nhìn về ánh sao, trí lòng con chất chứa bao hy vọng, Chúa 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Nếu con như cây đàn lặng im, xin tay Ngài gieo nhạc trên phím. Rót vào hồn ngủ quên, những lời ca cho âm thanh dịu huyền, êm đềm.</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1244</TotalTime>
  <Words>214</Words>
  <Application>Microsoft Office PowerPoint</Application>
  <PresentationFormat>On-screen Show (16:9)</PresentationFormat>
  <Paragraphs>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BẾN BỜ YÊU THƯƠNG Lm. Nguyễn Duy</vt:lpstr>
      <vt:lpstr>1. Những khi con đi về nhà Cha, nghe tâm hồn xanh màu lá mới. Tiếng mời gọi thiết tha, hãy về đây cất tiếng ca tụng Ngài, Chúa ơi!</vt:lpstr>
      <vt:lpstr>ĐK. Lòng hân hoan hoan đi về nhà Chúa, như suối mát tuôn vào sông dài. Như trời gọi ngàn mây, trên núi đồi mây bay về hợp nhất. Lòng con luôn mơ về Chúa thôi, để cho yêu thương còn mãi tươi, quên đi bao ngày nhung nhớ nay con được vui sống trong tình Cha.</vt:lpstr>
      <vt:lpstr>2. Tháng năm qua con đi về đâu trong đêm dài xa ngàn yêu dấu ? Thấy cuộc đời bể dâu, thấy tình con xôn xao mong trở về bến yêu.</vt:lpstr>
      <vt:lpstr>3. Chúa như sao canh chừng chờ đợi, trong đêm dài ân cần đưa lối. Ngước nhìn về ánh sao, trí lòng con chất chứa bao hy vọng, Chúa ơi!</vt:lpstr>
      <vt:lpstr>4. Nếu con như cây đàn lặng im, xin tay Ngài gieo nhạc trên phím. Rót vào hồn ngủ quên, những lời ca cho âm thanh dịu huyền, êm đềm.</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384</cp:revision>
  <dcterms:created xsi:type="dcterms:W3CDTF">2021-12-01T03:00:51Z</dcterms:created>
  <dcterms:modified xsi:type="dcterms:W3CDTF">2021-12-10T00:41:29Z</dcterms:modified>
</cp:coreProperties>
</file>