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CA DÂNG CẢM TẠ</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Thy Yên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Lạy Chúa con xin chân thành kính dâng Cha của lễ chí ái con yêu Ngài. Này bánh thơm tho và thanh khiết vẹn tuyền, cùng máu rượu hòa chan thánh </a:t>
            </a:r>
            <a:r>
              <a:rPr lang="vi-VN" sz="5400" b="1">
                <a:solidFill>
                  <a:schemeClr val="bg1"/>
                </a:solidFill>
                <a:latin typeface="Times New Roman" pitchFamily="18" charset="0"/>
                <a:cs typeface="Times New Roman" pitchFamily="18" charset="0"/>
              </a:rPr>
              <a:t>ân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Tình Cha ngàn thuở, thiết tha bao la niềm yêu thương chan chứa. Thành tâm mừng hát chúng con xin ca khen tạ ơn Cha.</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Lạy Chúa con xin dâng hồn xác mọn hèn và những nỗi ước mơ dại khờ. Người mến yêu con cùng thân quyến bạn bè, và hết những người đang khổ </a:t>
            </a:r>
            <a:r>
              <a:rPr lang="vi-VN" sz="5400" b="1">
                <a:solidFill>
                  <a:schemeClr val="bg1"/>
                </a:solidFill>
                <a:latin typeface="Times New Roman" pitchFamily="18" charset="0"/>
                <a:cs typeface="Times New Roman" pitchFamily="18" charset="0"/>
              </a:rPr>
              <a:t>đau</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Lạy Chúa con xin dâng lòng mến đơn sơ lời chúc kính tán dương phụng thờ. Ngày tháng gian truân đời dương thế trần hoàn ngàn nỗi nhọc nhằn bao khó nguy.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2726</TotalTime>
  <Words>148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CA DÂNG CẢM TẠ Thy Yên</vt:lpstr>
      <vt:lpstr>1. Lạy Chúa con xin chân thành kính dâng Cha của lễ chí ái con yêu Ngài. Này bánh thơm tho và thanh khiết vẹn tuyền, cùng máu rượu hòa chan thánh ân.</vt:lpstr>
      <vt:lpstr>ĐK. Tình Cha ngàn thuở, thiết tha bao la niềm yêu thương chan chứa. Thành tâm mừng hát chúng con xin ca khen tạ ơn Cha.</vt:lpstr>
      <vt:lpstr>2. Lạy Chúa con xin dâng hồn xác mọn hèn và những nỗi ước mơ dại khờ. Người mến yêu con cùng thân quyến bạn bè, và hết những người đang khổ đau.</vt:lpstr>
      <vt:lpstr>3. Lạy Chúa con xin dâng lòng mến đơn sơ lời chúc kính tán dương phụng thờ. Ngày tháng gian truân đời dương thế trần hoàn ngàn nỗi nhọc nhằn bao khó nguy.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1009</cp:revision>
  <dcterms:created xsi:type="dcterms:W3CDTF">2021-12-01T03:00:51Z</dcterms:created>
  <dcterms:modified xsi:type="dcterms:W3CDTF">2021-12-16T02:24:17Z</dcterms:modified>
</cp:coreProperties>
</file>