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 DÂNG LỄ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Vũ Đình Ân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Đoàn con xin dâng lên Chúa của lễ hy sinh, cầu cho linh hồn mà chúng con đang nguyện cầu nơi đây.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Xin Chúa dẫn đưa về nơi phúc tường sinh, quê hương Chúa chọn cho Áp-bra- ham và con cháu ông muôn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Nguyện xin xem tôi tớ Chúa từ chốn âm u ngày đêm van nài, cầu Chúa thương đưa về Thiên Cung.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3/ Lời con than van lên Chúa, cầu khấn cho muôn hồn siêu lưu đày, được đến nơi Thiên Đường vinh phúc.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2064</TotalTime>
  <Words>109</Words>
  <Application>Microsoft Office PowerPoint</Application>
  <PresentationFormat>On-screen Show (16:9)</PresentationFormat>
  <Paragraphs>8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CA DÂNG LỄ Vũ Đình Ân</vt:lpstr>
      <vt:lpstr>1/ Đoàn con xin dâng lên Chúa của lễ hy sinh, cầu cho linh hồn mà chúng con đang nguyện cầu nơi đây.</vt:lpstr>
      <vt:lpstr>ĐK: Xin Chúa dẫn đưa về nơi phúc tường sinh, quê hương Chúa chọn cho Áp-bra- ham và con cháu ông muôn đời.</vt:lpstr>
      <vt:lpstr>2/ Nguyện xin xem tôi tớ Chúa từ chốn âm u ngày đêm van nài, cầu Chúa thương đưa về Thiên Cung.</vt:lpstr>
      <vt:lpstr>3/ Lời con than van lên Chúa, cầu khấn cho muôn hồn siêu lưu đày, được đến nơi Thiên Đường vinh phúc.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761</cp:revision>
  <dcterms:created xsi:type="dcterms:W3CDTF">2021-12-01T03:00:51Z</dcterms:created>
  <dcterms:modified xsi:type="dcterms:W3CDTF">2021-12-13T22:17:56Z</dcterms:modified>
</cp:coreProperties>
</file>