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7" r:id="rId4"/>
    <p:sldId id="258" r:id="rId5"/>
    <p:sldId id="259" r:id="rId6"/>
    <p:sldId id="263" r:id="rId7"/>
    <p:sldId id="264" r:id="rId8"/>
    <p:sldId id="267" r:id="rId9"/>
    <p:sldId id="260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HIỆP LỄ (CN1MV)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 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(Năm C) 6. Chớ say sưa, lo lắng hoài, hãy vững tâm kiên trì sống cuộc đời thánh thiện hầu xứng đáng đứng đón chào Ngày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Chúa sẽ tặng ban phúc lộc, tặng ban phúc lộc và mặt đất sẽ trổ sinh, trổ sinh hoa trái.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Chúa thương xin tha lỗi lầm của chúng con nén cơn nghĩa nộ mà nguôi giận, và dẫn bước kíp trở về cùng Chúa.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Lẽ đâu không thương đoái lại để chúng con vui mừng bởi lượng từ ái Ngài, nguyện cứu giúp khiến sẽ lại được sống.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Chúa cho ân thiêng cứu độ ở sát bên những người kính sợ thần danh Ngài, và đất nước sẽ sáng ngời rạng rỡ.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Chân thật và lòng nhân từ sẽ bén duyên, công bằng với an vui thái bình lại kết ước, khắp chốn ngợp hồng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Xin mầu nhiệm vừa cử hành dạy chúng con mến yêu những thực tại cõi trời và gắn bó với những điều bền vững.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(Năm A) 6. Bóng đêm âm u sắp tàn, tỉnh thức luôn lánh xa những hành động ám muội, vì chính Chúa sẽ bất ngờ ngự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(Năm B) 6. Dẫu canh khuya hay sáng ngày, tỉnh thức liên canh chừng, chủ nhà về bất ngờ: cầu khấn mãi, đứng vững chờ đợi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273</Words>
  <Application>Microsoft Office PowerPoint</Application>
  <PresentationFormat>On-screen Show (16:9)</PresentationFormat>
  <Paragraphs>11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CA HIỆP LỄ (CN1MV) Lm. Kim Long </vt:lpstr>
      <vt:lpstr>ĐK: Chúa sẽ tặng ban phúc lộc, tặng ban phúc lộc và mặt đất sẽ trổ sinh, trổ sinh hoa trái.</vt:lpstr>
      <vt:lpstr>1. Chúa thương xin tha lỗi lầm của chúng con nén cơn nghĩa nộ mà nguôi giận, và dẫn bước kíp trở về cùng Chúa. </vt:lpstr>
      <vt:lpstr>2. Lẽ đâu không thương đoái lại để chúng con vui mừng bởi lượng từ ái Ngài, nguyện cứu giúp khiến sẽ lại được sống.</vt:lpstr>
      <vt:lpstr>3. Chúa cho ân thiêng cứu độ ở sát bên những người kính sợ thần danh Ngài, và đất nước sẽ sáng ngời rạng rỡ.</vt:lpstr>
      <vt:lpstr>4. Chân thật và lòng nhân từ sẽ bén duyên, công bằng với an vui thái bình lại kết ước, khắp chốn ngợp hồng phúc.</vt:lpstr>
      <vt:lpstr>5. Xin mầu nhiệm vừa cử hành dạy chúng con mến yêu những thực tại cõi trời và gắn bó với những điều bền vững. </vt:lpstr>
      <vt:lpstr>(Năm A) 6. Bóng đêm âm u sắp tàn, tỉnh thức luôn lánh xa những hành động ám muội, vì chính Chúa sẽ bất ngờ ngự đến.</vt:lpstr>
      <vt:lpstr>(Năm B) 6. Dẫu canh khuya hay sáng ngày, tỉnh thức liên canh chừng, chủ nhà về bất ngờ: cầu khấn mãi, đứng vững chờ đợi Chúa.</vt:lpstr>
      <vt:lpstr>(Năm C) 6. Chớ say sưa, lo lắng hoài, hãy vững tâm kiên trì sống cuộc đời thánh thiện hầu xứng đáng đứng đón chào Ngày Chúa.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184</cp:revision>
  <dcterms:created xsi:type="dcterms:W3CDTF">2021-12-01T03:00:51Z</dcterms:created>
  <dcterms:modified xsi:type="dcterms:W3CDTF">2021-12-03T08:11:53Z</dcterms:modified>
</cp:coreProperties>
</file>