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24"/>
  </p:notesMasterIdLst>
  <p:sldIdLst>
    <p:sldId id="8681" r:id="rId7"/>
    <p:sldId id="8620" r:id="rId8"/>
    <p:sldId id="8621" r:id="rId9"/>
    <p:sldId id="8622" r:id="rId10"/>
    <p:sldId id="8360" r:id="rId11"/>
    <p:sldId id="8361" r:id="rId12"/>
    <p:sldId id="8565" r:id="rId13"/>
    <p:sldId id="8566" r:id="rId14"/>
    <p:sldId id="8623" r:id="rId15"/>
    <p:sldId id="8624" r:id="rId16"/>
    <p:sldId id="8478" r:id="rId17"/>
    <p:sldId id="8625" r:id="rId18"/>
    <p:sldId id="8626" r:id="rId19"/>
    <p:sldId id="8608" r:id="rId20"/>
    <p:sldId id="8609" r:id="rId21"/>
    <p:sldId id="8627" r:id="rId22"/>
    <p:sldId id="8628" r:id="rId23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9" autoAdjust="0"/>
    <p:restoredTop sz="93716" autoAdjust="0"/>
  </p:normalViewPr>
  <p:slideViewPr>
    <p:cSldViewPr>
      <p:cViewPr>
        <p:scale>
          <a:sx n="132" d="100"/>
          <a:sy n="132" d="100"/>
        </p:scale>
        <p:origin x="-1014" y="-6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2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5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9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145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59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niềm vui mong ngày mai sẽ đến. Ngài đến đến cho trần gian thoát bao lầm than. </a:t>
            </a:r>
            <a:endParaRPr lang="en-US" sz="6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45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ngày Chúa sẽ đến, ai sống ngay chính thật lòng. Hãy thức tỉnh reo mừng, cùng Chúa đi về cửu trùng.</a:t>
            </a:r>
          </a:p>
        </p:txBody>
      </p:sp>
    </p:spTree>
    <p:extLst>
      <p:ext uri="{BB962C8B-B14F-4D97-AF65-F5344CB8AC3E}">
        <p14:creationId xmlns:p14="http://schemas.microsoft.com/office/powerpoint/2010/main" val="387589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4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4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tỉnh thức! Hãy nguyện cầu! Chớ ngủ vùi nơi chốn dương gian. Điều chi nơi người thế trần mai này sẽ tàn. Dậy mà đi! Này người ơi!</a:t>
            </a:r>
            <a:endParaRPr lang="en-US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55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niềm vui mong ngày mai sẽ đến. Ngài đến đến cho trần gian thoát bao lầm than. </a:t>
            </a:r>
            <a:endParaRPr lang="en-US" sz="6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45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4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Tk4</a:t>
            </a:r>
            <a:r>
              <a:rPr lang="en-US" sz="5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giúp đỡ nguyện cầu, cho người nghèo đang đói ăn. Mang yêu thương tràn trề, cho người đang sống gian nan.</a:t>
            </a:r>
            <a:endParaRPr lang="en-US" sz="5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17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5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Đợi chờ Chúa sẽ đến, ta hãy minh chứng Lời Ngài. Sống tất cả cho người, hạnh phúc giao hòa đất trời. </a:t>
            </a:r>
            <a:endParaRPr lang="en-US" sz="5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39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4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4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tỉnh thức! Hãy nguyện cầu! Chớ ngủ vùi nơi chốn dương gian. Điều chi nơi người thế trần mai này sẽ tàn. Dậy mà đi! Này người ơi!</a:t>
            </a:r>
            <a:endParaRPr lang="en-US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55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niềm vui mong ngày mai sẽ đến. Ngài đến đến cho trần gian thoát bao lầm than. </a:t>
            </a:r>
            <a:endParaRPr lang="en-US" sz="6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45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 Hiệp Lễ</a:t>
            </a:r>
            <a:br>
              <a:rPr lang="en-US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Hãy Tỉnh Thức</a:t>
            </a:r>
            <a:endParaRPr lang="en-US" sz="6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54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05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Tk1:</a:t>
            </a:r>
            <a:r>
              <a:rPr lang="en-US" sz="505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05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Hãy tỉnh thức nguyện cầu, chớ để lòng ta đắm say. Trong bon chen sự đời, ru hồn trong chén ly bôi. Vì ngày ấy sẽ đến,</a:t>
            </a:r>
            <a:endParaRPr lang="en-US" sz="50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46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 lưới quăng xuống mọi người. Muốn thoát khỏi tai họa, thì hãy nghe Lời Chúa dạy. </a:t>
            </a:r>
            <a:endParaRPr lang="en-US" sz="6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90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4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4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tỉnh thức! Hãy nguyện cầu! Chớ ngủ vùi nơi chốn dương gian. Điều chi nơi người thế trần mai này sẽ tàn. Dậy mà đi! Này người ơi!</a:t>
            </a:r>
            <a:endParaRPr lang="en-US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1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niềm vui mong ngày mai sẽ đến. Ngài đến đến cho trần gian thoát bao lầm than. </a:t>
            </a:r>
            <a:endParaRPr lang="en-US" sz="6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17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200" b="1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5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k2</a:t>
            </a:r>
            <a:r>
              <a:rPr lang="en-US" sz="5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5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5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đến giữa loài người rao truyền Lời Thiên Chúa Cha. Trong yêu thương dạt dào chính Ngài đã chết cho ta.</a:t>
            </a:r>
            <a:endParaRPr lang="en-US" sz="5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25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Đợi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chờ Chúa sẽ đến, ta hãy tha thứ mọi người. Sống với cả tâm tình, truyền bá Tin Mừng Chúa Trời.</a:t>
            </a:r>
            <a:endParaRPr lang="en-US" sz="5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55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4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4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tỉnh thức! Hãy nguyện cầu! Chớ ngủ vùi nơi chốn dương gian. Điều chi nơi người thế trần mai này sẽ tàn. Dậy mà đi! Này người ơi!</a:t>
            </a:r>
            <a:endParaRPr lang="en-US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55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38925077</TotalTime>
  <Words>424</Words>
  <Application>Microsoft Office PowerPoint</Application>
  <PresentationFormat>On-screen Show (16:9)</PresentationFormat>
  <Paragraphs>23</Paragraphs>
  <Slides>17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1541</cp:revision>
  <dcterms:created xsi:type="dcterms:W3CDTF">2013-07-30T12:23:13Z</dcterms:created>
  <dcterms:modified xsi:type="dcterms:W3CDTF">2021-11-30T08:51:12Z</dcterms:modified>
</cp:coreProperties>
</file>