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HIỆP LỄ - LỄ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Một người lính cầm giáo đâm cạnh sườn Chúa, tức thì Máu cùng nước chảy ra. Máu cùng nước chảy ra.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sẽ ca ngợi lượng từ bi Chúa đến muôn đời. Qua muôn thế hệ miệng con cao rao lòng tín thành của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Trời cao xưng tụng ngàn kỳ công Chúa đã thể hiện. Bao nhiêu thánh nhân đều luôn vinh chúc Ngài mãi hằng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Vinh phúc thay dòng tộc nào lên tiếng để ca mừng. Hân hoan bước đi nhờ Tôn Nhan Chúa hằng chiếu dọi dẫn đường.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Mong ước tâm hồn tràn đầy yêu mến bởi thông hiệp. Mong chiêm ngắm nhìn và phụng sự Chúa nơi mỗi người bắt gặp.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(Năm A) Ai vất vả và nặng nề khuân gánh hãy mau lại Tôi thêm sức cho và theo gương sống từ ái và nhẫn nhịn.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(Năm B) Khi Chúa sinh thì, một người đâm giáo thủng cạnh sườn. Xương không nát tan mà bao nhiêu Máu cùng nước đã chảy trào.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(Năm C) Ai có chiên lạc mà chẳng rong ruổi để trông tìm vui thay thấy chiên vội đưa vai vác về tới nhà mở tiệc.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244</Words>
  <Application>Microsoft Office PowerPoint</Application>
  <PresentationFormat>On-screen Show (16:9)</PresentationFormat>
  <Paragraphs>13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 HIỆP LỄ - LỄ THÁNH TÂM  Lm. Kim Long</vt:lpstr>
      <vt:lpstr>ĐK: Một người lính cầm giáo đâm cạnh sườn Chúa, tức thì Máu cùng nước chảy ra. Máu cùng nước chảy ra.</vt:lpstr>
      <vt:lpstr>1. Con sẽ ca ngợi lượng từ bi Chúa đến muôn đời. Qua muôn thế hệ miệng con cao rao lòng tín thành của Ngài.</vt:lpstr>
      <vt:lpstr>2. Trời cao xưng tụng ngàn kỳ công Chúa đã thể hiện. Bao nhiêu thánh nhân đều luôn vinh chúc Ngài mãi hằng tín thành.</vt:lpstr>
      <vt:lpstr>3. Vinh phúc thay dòng tộc nào lên tiếng để ca mừng. Hân hoan bước đi nhờ Tôn Nhan Chúa hằng chiếu dọi dẫn đường.</vt:lpstr>
      <vt:lpstr>4. Mong ước tâm hồn tràn đầy yêu mến bởi thông hiệp. Mong chiêm ngắm nhìn và phụng sự Chúa nơi mỗi người bắt gặp.</vt:lpstr>
      <vt:lpstr>5. (Năm A) Ai vất vả và nặng nề khuân gánh hãy mau lại Tôi thêm sức cho và theo gương sống từ ái và nhẫn nhịn.</vt:lpstr>
      <vt:lpstr>5. (Năm B) Khi Chúa sinh thì, một người đâm giáo thủng cạnh sườn. Xương không nát tan mà bao nhiêu Máu cùng nước đã chảy trào.</vt:lpstr>
      <vt:lpstr>5. (Năm C) Ai có chiên lạc mà chẳng rong ruổi để trông tìm vui thay thấy chiên vội đưa vai vác về tới nhà mở tiệc.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1128</cp:revision>
  <dcterms:created xsi:type="dcterms:W3CDTF">2021-12-01T03:00:51Z</dcterms:created>
  <dcterms:modified xsi:type="dcterms:W3CDTF">2021-12-17T11:17:19Z</dcterms:modified>
</cp:coreProperties>
</file>