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720" r:id="rId4"/>
    <p:sldMasterId id="2147483833" r:id="rId5"/>
    <p:sldMasterId id="2147483894" r:id="rId6"/>
  </p:sldMasterIdLst>
  <p:notesMasterIdLst>
    <p:notesMasterId r:id="rId16"/>
  </p:notesMasterIdLst>
  <p:sldIdLst>
    <p:sldId id="8704" r:id="rId7"/>
    <p:sldId id="8360" r:id="rId8"/>
    <p:sldId id="8362" r:id="rId9"/>
    <p:sldId id="8364" r:id="rId10"/>
    <p:sldId id="8366" r:id="rId11"/>
    <p:sldId id="8453" r:id="rId12"/>
    <p:sldId id="8455" r:id="rId13"/>
    <p:sldId id="8652" r:id="rId14"/>
    <p:sldId id="8635" r:id="rId15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00"/>
    <a:srgbClr val="FF66CC"/>
    <a:srgbClr val="CC99FF"/>
    <a:srgbClr val="CCECFF"/>
    <a:srgbClr val="CC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9" autoAdjust="0"/>
    <p:restoredTop sz="93716" autoAdjust="0"/>
  </p:normalViewPr>
  <p:slideViewPr>
    <p:cSldViewPr>
      <p:cViewPr>
        <p:scale>
          <a:sx n="132" d="100"/>
          <a:sy n="132" d="100"/>
        </p:scale>
        <p:origin x="-1014" y="-6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45F6DF-176D-44E4-8805-E38E7059AB7E}" type="datetimeFigureOut">
              <a:rPr lang="en-US"/>
              <a:pPr>
                <a:defRPr/>
              </a:pPr>
              <a:t>11/30/2021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48C3CB-3830-4556-BDE8-77C66152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1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10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2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10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6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772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94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1" y="4855369"/>
            <a:ext cx="758825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1E96-DE9C-45D7-8CA5-EACB389EE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572"/>
      </p:ext>
    </p:extLst>
  </p:cSld>
  <p:clrMapOvr>
    <a:masterClrMapping/>
  </p:clrMapOvr>
  <p:transition advClick="0" advTm="3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745CD-422A-4F68-8489-FE23FBA72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596"/>
      </p:ext>
    </p:extLst>
  </p:cSld>
  <p:clrMapOvr>
    <a:masterClrMapping/>
  </p:clrMapOvr>
  <p:transition advClick="0" advTm="3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AA19-C3AE-452A-82BE-7D0EB1A0A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37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AB36-1A4B-4E2F-9C28-72BB0DE18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C5B1-DCDF-49A8-8570-14E8F5EEC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31207"/>
      </p:ext>
    </p:extLst>
  </p:cSld>
  <p:clrMapOvr>
    <a:masterClrMapping/>
  </p:clrMapOvr>
  <p:transition advClick="0" advTm="3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DD4F-82A5-4C3B-941E-62873B717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8535"/>
      </p:ext>
    </p:extLst>
  </p:cSld>
  <p:clrMapOvr>
    <a:masterClrMapping/>
  </p:clrMapOvr>
  <p:transition advClick="0" advTm="3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2763-D6B5-4A22-A433-78F232A4A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07988"/>
      </p:ext>
    </p:extLst>
  </p:cSld>
  <p:clrMapOvr>
    <a:masterClrMapping/>
  </p:clrMapOvr>
  <p:transition advClick="0" advTm="3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EDE9-E1FF-4533-B4ED-44C26BFE5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9194"/>
      </p:ext>
    </p:extLst>
  </p:cSld>
  <p:clrMapOvr>
    <a:masterClrMapping/>
  </p:clrMapOvr>
  <p:transition advClick="0" advTm="3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B598B-6828-40A0-B42B-1DC3060CC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829"/>
      </p:ext>
    </p:extLst>
  </p:cSld>
  <p:clrMapOvr>
    <a:masterClrMapping/>
  </p:clrMapOvr>
  <p:transition advClick="0" advTm="3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831056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6" y="4019551"/>
            <a:ext cx="155575" cy="11668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81DF-FF32-44C9-B173-CF9B90E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2458"/>
      </p:ext>
    </p:extLst>
  </p:cSld>
  <p:clrMapOvr>
    <a:masterClrMapping/>
  </p:clrMapOvr>
  <p:transition advClick="0" advTm="3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4B10-9902-42A5-89D9-4BE923497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02104"/>
      </p:ext>
    </p:extLst>
  </p:cSld>
  <p:clrMapOvr>
    <a:masterClrMapping/>
  </p:clrMapOvr>
  <p:transition advClick="0" advTm="3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17D3-75F4-4915-A26E-AD9136616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3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C459-3387-4F08-98C1-50CF2FD17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73844"/>
      </p:ext>
    </p:extLst>
  </p:cSld>
  <p:clrMapOvr>
    <a:masterClrMapping/>
  </p:clrMapOvr>
  <p:transition advClick="0" advTm="3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40E9-2769-4211-A4EA-451CEE43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1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8695-B5DC-459E-B5FE-6041026FC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5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01C6-272B-4F13-87E2-699A16993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24578"/>
      </p:ext>
    </p:extLst>
  </p:cSld>
  <p:clrMapOvr>
    <a:masterClrMapping/>
  </p:clrMapOvr>
  <p:transition advClick="0" advTm="3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C5CC-CF02-4134-B121-DD8B1717E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10400"/>
      </p:ext>
    </p:extLst>
  </p:cSld>
  <p:clrMapOvr>
    <a:masterClrMapping/>
  </p:clrMapOvr>
  <p:transition advClick="0" advTm="3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5036-1CD5-458F-89CC-78993760F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4074"/>
      </p:ext>
    </p:extLst>
  </p:cSld>
  <p:clrMapOvr>
    <a:masterClrMapping/>
  </p:clrMapOvr>
  <p:transition advClick="0" advTm="3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4DA42-F8B5-4A0A-A7D0-5D0AEEA6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1751"/>
      </p:ext>
    </p:extLst>
  </p:cSld>
  <p:clrMapOvr>
    <a:masterClrMapping/>
  </p:clrMapOvr>
  <p:transition advClick="0" advTm="3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79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F240-1C78-4B20-A647-44597A5E2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1126"/>
      </p:ext>
    </p:extLst>
  </p:cSld>
  <p:clrMapOvr>
    <a:masterClrMapping/>
  </p:clrMapOvr>
  <p:transition advClick="0" advTm="3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DC50-97A4-4C86-99E5-659BA921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06950"/>
      </p:ext>
    </p:extLst>
  </p:cSld>
  <p:clrMapOvr>
    <a:masterClrMapping/>
  </p:clrMapOvr>
  <p:transition advClick="0" advTm="3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F7B1-6E53-4FF1-B08A-12D01B436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20183"/>
      </p:ext>
    </p:extLst>
  </p:cSld>
  <p:clrMapOvr>
    <a:masterClrMapping/>
  </p:clrMapOvr>
  <p:transition advClick="0" advTm="3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B6C7-AB2B-4E5A-8B96-B6FB8E95F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57749"/>
      </p:ext>
    </p:extLst>
  </p:cSld>
  <p:clrMapOvr>
    <a:masterClrMapping/>
  </p:clrMapOvr>
  <p:transition advClick="0" advTm="3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9141-4CB1-4FDB-9192-2D09E6ADB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739"/>
      </p:ext>
    </p:extLst>
  </p:cSld>
  <p:clrMapOvr>
    <a:masterClrMapping/>
  </p:clrMapOvr>
  <p:transition advClick="0" advTm="3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22622"/>
            <a:ext cx="9067800" cy="5167313"/>
            <a:chOff x="0" y="-30477"/>
            <a:chExt cx="9067800" cy="6889273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1428750"/>
            <a:ext cx="4953000" cy="234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89" name="Group 92"/>
          <p:cNvGrpSpPr>
            <a:grpSpLocks/>
          </p:cNvGrpSpPr>
          <p:nvPr/>
        </p:nvGrpSpPr>
        <p:grpSpPr bwMode="auto">
          <a:xfrm>
            <a:off x="0" y="1543050"/>
            <a:ext cx="4802188" cy="2115741"/>
            <a:chOff x="0" y="2057400"/>
            <a:chExt cx="4801394" cy="282098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7819"/>
            <a:ext cx="4419600" cy="1200245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4419600" cy="8001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A6FB-5A09-420A-9122-A00FED662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1230"/>
      </p:ext>
    </p:extLst>
  </p:cSld>
  <p:clrMapOvr>
    <a:masterClrMapping/>
  </p:clrMapOvr>
  <p:transition advClick="0" advTm="3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22623"/>
            <a:ext cx="9067800" cy="3634979"/>
            <a:chOff x="1" y="-30477"/>
            <a:chExt cx="9067799" cy="4526277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3233738"/>
            <a:ext cx="9144000" cy="1428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0" y="3290888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0" y="4604148"/>
            <a:ext cx="9144000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16023"/>
            <a:ext cx="8305800" cy="310987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347676"/>
            <a:ext cx="8305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AF84-FBCA-4A3E-B5D9-7961601EA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97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EF1A-7FE7-41D2-A781-454C4686F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3841"/>
      </p:ext>
    </p:extLst>
  </p:cSld>
  <p:clrMapOvr>
    <a:masterClrMapping/>
  </p:clrMapOvr>
  <p:transition advClick="0" advTm="3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601E-B46D-46E7-A1E8-86EA02F31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4529"/>
      </p:ext>
    </p:extLst>
  </p:cSld>
  <p:clrMapOvr>
    <a:masterClrMapping/>
  </p:clrMapOvr>
  <p:transition advClick="0" advTm="3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56E9-AAC2-4214-9826-AB0C777C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5747"/>
      </p:ext>
    </p:extLst>
  </p:cSld>
  <p:clrMapOvr>
    <a:masterClrMapping/>
  </p:clrMapOvr>
  <p:transition advClick="0" advTm="3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209E-2DC0-474C-BAEA-D2722628E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7163"/>
      </p:ext>
    </p:extLst>
  </p:cSld>
  <p:clrMapOvr>
    <a:masterClrMapping/>
  </p:clrMapOvr>
  <p:transition advClick="0" advTm="3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4788"/>
            <a:ext cx="5486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6464"/>
            <a:ext cx="2377440" cy="10287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5164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27C0-C320-4605-A21F-6456727A4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3362"/>
      </p:ext>
    </p:extLst>
  </p:cSld>
  <p:clrMapOvr>
    <a:masterClrMapping/>
  </p:clrMapOvr>
  <p:transition advClick="0" advTm="3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285750"/>
            <a:ext cx="5562600" cy="42291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428750"/>
            <a:ext cx="2377440" cy="10287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7450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4D00-D065-45C5-8AA1-291744212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4328"/>
      </p:ext>
    </p:extLst>
  </p:cSld>
  <p:clrMapOvr>
    <a:masterClrMapping/>
  </p:clrMapOvr>
  <p:transition advClick="0" advTm="3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C9E8-D485-4F49-9310-5347B17FB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6191"/>
      </p:ext>
    </p:extLst>
  </p:cSld>
  <p:clrMapOvr>
    <a:masterClrMapping/>
  </p:clrMapOvr>
  <p:transition advClick="0" advTm="3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FFC5-2E7D-47E9-98B5-1B0C26CFD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3608"/>
      </p:ext>
    </p:extLst>
  </p:cSld>
  <p:clrMapOvr>
    <a:masterClrMapping/>
  </p:clrMapOvr>
  <p:transition advClick="0" advTm="3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4971-2119-4045-84C1-22CD8FA6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3635"/>
      </p:ext>
    </p:extLst>
  </p:cSld>
  <p:clrMapOvr>
    <a:masterClrMapping/>
  </p:clrMapOvr>
  <p:transition advClick="0" advTm="3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215B-83F6-470F-978F-3FBD5E77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112"/>
      </p:ext>
    </p:extLst>
  </p:cSld>
  <p:clrMapOvr>
    <a:masterClrMapping/>
  </p:clrMapOvr>
  <p:transition advClick="0" advTm="3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F404-2638-4C38-8582-032E53A56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83996"/>
      </p:ext>
    </p:extLst>
  </p:cSld>
  <p:clrMapOvr>
    <a:masterClrMapping/>
  </p:clrMapOvr>
  <p:transition advClick="0" advTm="3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4CC14-1263-47E0-AE22-F8670A184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48487"/>
      </p:ext>
    </p:extLst>
  </p:cSld>
  <p:clrMapOvr>
    <a:masterClrMapping/>
  </p:clrMapOvr>
  <p:transition advClick="0" advTm="3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8C4C-7C9E-494A-88AB-CB489F58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13797"/>
      </p:ext>
    </p:extLst>
  </p:cSld>
  <p:clrMapOvr>
    <a:masterClrMapping/>
  </p:clrMapOvr>
  <p:transition advClick="0" advTm="3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F15D7-D547-48CE-ACAC-1E8F4060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7456"/>
      </p:ext>
    </p:extLst>
  </p:cSld>
  <p:clrMapOvr>
    <a:masterClrMapping/>
  </p:clrMapOvr>
  <p:transition advClick="0" advTm="3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0103-8BB0-48BD-BA1C-2FD585A0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8190"/>
      </p:ext>
    </p:extLst>
  </p:cSld>
  <p:clrMapOvr>
    <a:masterClrMapping/>
  </p:clrMapOvr>
  <p:transition advClick="0" advTm="3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BF81-7DF2-4D0B-AF84-F7D0635D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6619"/>
      </p:ext>
    </p:extLst>
  </p:cSld>
  <p:clrMapOvr>
    <a:masterClrMapping/>
  </p:clrMapOvr>
  <p:transition advClick="0" advTm="3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A6B4F-9306-4DF8-9812-C50FA06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93398"/>
      </p:ext>
    </p:extLst>
  </p:cSld>
  <p:clrMapOvr>
    <a:masterClrMapping/>
  </p:clrMapOvr>
  <p:transition advClick="0" advTm="3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AECE-F762-405E-A9F9-80749D3B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C182-9B84-485A-A0DA-4D2CA1BA2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56635"/>
      </p:ext>
    </p:extLst>
  </p:cSld>
  <p:clrMapOvr>
    <a:masterClrMapping/>
  </p:clrMapOvr>
  <p:transition advClick="0" advTm="3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CFC-0261-44C7-B52D-A98F9B98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342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2164-64AF-4813-9BBB-7A12F931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364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9D22-BAB0-4F79-B0C6-3A5AD063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1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C1C5-E091-4325-A7FB-826ADBD5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9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15E5-8745-4216-9AE1-5F2F4097C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36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CC6D-1749-434E-8C30-49D0F452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E4DD1-8957-4C47-96D5-397B65262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62695"/>
      </p:ext>
    </p:extLst>
  </p:cSld>
  <p:clrMapOvr>
    <a:masterClrMapping/>
  </p:clrMapOvr>
  <p:transition advClick="0" advTm="3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2FE8-919D-4210-8349-004CE500D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8836"/>
      </p:ext>
    </p:extLst>
  </p:cSld>
  <p:clrMapOvr>
    <a:masterClrMapping/>
  </p:clrMapOvr>
  <p:transition advClick="0" advTm="3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23A2C-4489-410B-8E96-60BC55722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46593"/>
      </p:ext>
    </p:extLst>
  </p:cSld>
  <p:clrMapOvr>
    <a:masterClrMapping/>
  </p:clrMapOvr>
  <p:transition advClick="0" advTm="3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A706-0217-4EA8-89EA-7E448F315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8438"/>
      </p:ext>
    </p:extLst>
  </p:cSld>
  <p:clrMapOvr>
    <a:masterClrMapping/>
  </p:clrMapOvr>
  <p:transition advClick="0" advTm="3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165622"/>
            <a:ext cx="868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3C8EA5F6-CC81-4EFB-BA8A-82E3AC88D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953"/>
            <a:ext cx="9163050" cy="7810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953"/>
            <a:ext cx="4762500" cy="4786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51373"/>
            <a:ext cx="8229600" cy="329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38E0BF58-F49C-4683-9AE4-CA1F99F6C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7467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7467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79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79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79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0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B60421-1A94-454A-889D-3B0696E37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6" y="102394"/>
            <a:ext cx="8869363" cy="4938713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339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4" y="4733925"/>
            <a:ext cx="34829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3392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Tw Cen MT" panose="020B0602020104020603" pitchFamily="34" charset="0"/>
              </a:defRPr>
            </a:lvl1pPr>
          </a:lstStyle>
          <a:p>
            <a:pPr>
              <a:defRPr/>
            </a:pPr>
            <a:fld id="{3D36E253-DB18-4687-9111-9F3D99CF1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503B46-9EA8-412E-9E11-21D1A76D4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</p:sldLayoutIdLst>
  <p:transition advClick="0" advTm="3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63BCF7-B196-4513-AC8D-3A0C7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 HIỆP LỄ</a:t>
            </a:r>
          </a:p>
          <a:p>
            <a:pPr>
              <a:lnSpc>
                <a:spcPct val="140000"/>
              </a:lnSpc>
            </a:pP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NGÀI SẼ ĐẾN</a:t>
            </a:r>
          </a:p>
        </p:txBody>
      </p:sp>
    </p:spTree>
    <p:extLst>
      <p:ext uri="{BB962C8B-B14F-4D97-AF65-F5344CB8AC3E}">
        <p14:creationId xmlns:p14="http://schemas.microsoft.com/office/powerpoint/2010/main" val="196215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400050"/>
            <a:ext cx="9144000" cy="55435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7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Pk1:</a:t>
            </a:r>
            <a:r>
              <a:rPr lang="en-US" sz="67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7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 chúng con đây, sẽ phải làm gì. </a:t>
            </a:r>
            <a:r>
              <a:rPr lang="vi-VN" sz="67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vì đời tội lỗi trăm bi ngàn sầu.</a:t>
            </a:r>
            <a:endParaRPr lang="en-US" sz="67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21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 hồn xao xuyến mong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đến 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cứu độ con, thoát ngàn tội lỗi trần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gian.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van nài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hãy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đến mau.</a:t>
            </a:r>
          </a:p>
          <a:p>
            <a:pPr algn="just">
              <a:lnSpc>
                <a:spcPct val="140000"/>
              </a:lnSpc>
            </a:pPr>
            <a:endParaRPr lang="en-US" sz="6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45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9000" y="-95250"/>
            <a:ext cx="9144000" cy="52387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 hồn xao xuyến, hồn vương thương đau.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mừng vui lên, vì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Đấng Cứu Độ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93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Sẽ đến cứu dân lầm than, sẽ đến cứu thoát trần gian.</a:t>
            </a:r>
            <a:endParaRPr lang="en-US" sz="7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35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600" y="-323850"/>
            <a:ext cx="9144000" cy="54673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48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Pk2</a:t>
            </a:r>
            <a:r>
              <a:rPr lang="en-US" sz="648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Này chúng con đây sẽ phải làm gì. </a:t>
            </a:r>
            <a:r>
              <a:rPr lang="vi-VN" sz="648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 lần sa ngã trăm vạn lần sầu, </a:t>
            </a:r>
            <a:r>
              <a:rPr lang="vi-VN" sz="648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 hồn thương đau</a:t>
            </a:r>
            <a:r>
              <a:rPr lang="en-US" sz="648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vi-VN" sz="648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35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171450"/>
            <a:ext cx="9144000" cy="53149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Tìm về trong Chúa.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đến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cứu độ con, 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rửa sạch vương vấn tội nhơ, lấy tình thương ủ ấp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con.</a:t>
            </a:r>
            <a:endParaRPr lang="en-US" sz="60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86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95250"/>
            <a:ext cx="9144000" cy="52387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Pk3</a:t>
            </a:r>
            <a:r>
              <a:rPr lang="en-US" sz="6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Lạy Đấng Cứu Tinh, lạy Chúa hòa bình,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Ngài hãy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mau đến cứu chuộc loài trần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vạn lần van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xin,</a:t>
            </a:r>
            <a:endParaRPr lang="en-US" sz="6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61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vạn ngày trông mong mong Chúa đến cứu độ con,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thiết lập công chính bình yên, tái tạo đất trời mới tươi.</a:t>
            </a:r>
          </a:p>
          <a:p>
            <a:pPr algn="just">
              <a:lnSpc>
                <a:spcPct val="140000"/>
              </a:lnSpc>
            </a:pPr>
            <a:endParaRPr lang="en-US" sz="6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91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6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38925312</TotalTime>
  <Words>193</Words>
  <Application>Microsoft Office PowerPoint</Application>
  <PresentationFormat>On-screen Show (16:9)</PresentationFormat>
  <Paragraphs>14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Trek</vt:lpstr>
      <vt:lpstr>Flow</vt:lpstr>
      <vt:lpstr>Technic</vt:lpstr>
      <vt:lpstr>Thatch</vt:lpstr>
      <vt:lpstr>14_Default Design</vt:lpstr>
      <vt:lpstr>36_Default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TuanHoang</dc:creator>
  <cp:lastModifiedBy>Hung Nam</cp:lastModifiedBy>
  <cp:revision>1755</cp:revision>
  <dcterms:created xsi:type="dcterms:W3CDTF">2013-07-30T12:23:13Z</dcterms:created>
  <dcterms:modified xsi:type="dcterms:W3CDTF">2021-11-30T09:06:12Z</dcterms:modified>
</cp:coreProperties>
</file>