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KHÚC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Vũ Mộng Thơ</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cho lời con khẩn cầu. Tựa hương thơm ngát tỏa bay tới Cha. Xin dâng lên muôn tấm lòng, để tin yêu Cha hết tình, ngày tháng luôn trung trinh. Đây đôi bàn tay hiến Ngài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Tựa như hiến lễ chiều hôm Chúa ơi. Xin Cha ban muôn phúc lành, đoàn con đây luôn chân thành, Ngài ơi hãy thương nhận.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Này đây miệng con môi con nguyện xin Chúa luôn canh phòng ngày đêm Chúa ơi. Không cho vấn vương tội tình, mãi luôn đẹp xinh tựa ngàn hoa.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Này đây thân xác tâm tư tình yêu vút cao bao nhiêu mộng mơ, Chúa ơi. Xin thương dẫn dắt tim hồng sống yêu người sống tình của Cha.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1663</TotalTime>
  <Words>149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KHÚC DÂNG Lm. Vũ Mộng Thơ</vt:lpstr>
      <vt:lpstr>ĐK. Xin cho lời con khẩn cầu. Tựa hương thơm ngát tỏa bay tới Cha. Xin dâng lên muôn tấm lòng, để tin yêu Cha hết tình, ngày tháng luôn trung trinh. Đây đôi bàn tay hiến Ngài. </vt:lpstr>
      <vt:lpstr>**Tựa như hiến lễ chiều hôm Chúa ơi. Xin Cha ban muôn phúc lành, đoàn con đây luôn chân thành, Ngài ơi hãy thương nhận.</vt:lpstr>
      <vt:lpstr>1. Này đây miệng con môi con nguyện xin Chúa luôn canh phòng ngày đêm Chúa ơi. Không cho vấn vương tội tình, mãi luôn đẹp xinh tựa ngàn hoa.</vt:lpstr>
      <vt:lpstr>2. Này đây thân xác tâm tư tình yêu vút cao bao nhiêu mộng mơ, Chúa ơi. Xin thương dẫn dắt tim hồng sống yêu người sống tình của Cha.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568</cp:revision>
  <dcterms:created xsi:type="dcterms:W3CDTF">2021-12-01T03:00:51Z</dcterms:created>
  <dcterms:modified xsi:type="dcterms:W3CDTF">2021-12-11T03:03:19Z</dcterms:modified>
</cp:coreProperties>
</file>