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CA KHÚC HỒNG </a:t>
            </a:r>
            <a:r>
              <a:rPr lang="vi-VN" sz="3600" b="1">
                <a:solidFill>
                  <a:schemeClr val="bg1"/>
                </a:solidFill>
                <a:latin typeface="Times New Roman" pitchFamily="18" charset="0"/>
                <a:cs typeface="Times New Roman" pitchFamily="18" charset="0"/>
              </a:rPr>
              <a:t>ÂN </a:t>
            </a:r>
            <a:r>
              <a:rPr lang="vi-VN" sz="3600" b="1" smtClean="0">
                <a:solidFill>
                  <a:schemeClr val="bg1"/>
                </a:solidFill>
                <a:latin typeface="Times New Roman" pitchFamily="18" charset="0"/>
                <a:cs typeface="Times New Roman" pitchFamily="18" charset="0"/>
              </a:rPr>
              <a:t>1</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Hân hoan lời tụng ca dâng Chúa khúc nhạc huyền mơ. Một bài thơ trìu mến ân tình đượm nét đơn sơ.</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ÐK: Hân hoan lời tụng ca đoàn con dâng Chúa đêm ngày. Hát cho muôn thế hệ hãy ngợi ca hồng ân Thiên Chúa. Muôn đời Chúa thương con người ôi tình Chúa chẳng nhạt phai. Trái tim thơ trả lại tình ca mến yêu muôn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Cho con mùa hồng ân yêu mến những ngày và đêm. Tình Ngài như trời sáng soi đường nhịp bước êm đềm.</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Con dâng Ngài tình yêu năm tháng đã dần nhạt phai. Tình Ngài như hè nắng hong nồng lại trái tim này.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Tâm tư một chiều xưa đoan hứa đến Ngài ngàn thu. Thề nguyền yêu một Chúa cho vẹn một khúc tri âm.</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5. Cho con lại mùa xuân khi đã lãnh nhận hồng ân. Nhiều lần trôi dạt mất trên dòng đời sóng xa đưa.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3292</TotalTime>
  <Words>191</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KHÚC HỒNG ÂN 1  Lm Nguyễn Duy</vt:lpstr>
      <vt:lpstr>1. Hân hoan lời tụng ca dâng Chúa khúc nhạc huyền mơ. Một bài thơ trìu mến ân tình đượm nét đơn sơ.</vt:lpstr>
      <vt:lpstr>ÐK: Hân hoan lời tụng ca đoàn con dâng Chúa đêm ngày. Hát cho muôn thế hệ hãy ngợi ca hồng ân Thiên Chúa. Muôn đời Chúa thương con người ôi tình Chúa chẳng nhạt phai. Trái tim thơ trả lại tình ca mến yêu muôn đời.</vt:lpstr>
      <vt:lpstr>2. Cho con mùa hồng ân yêu mến những ngày và đêm. Tình Ngài như trời sáng soi đường nhịp bước êm đềm.</vt:lpstr>
      <vt:lpstr>3. Con dâng Ngài tình yêu năm tháng đã dần nhạt phai. Tình Ngài như hè nắng hong nồng lại trái tim này.</vt:lpstr>
      <vt:lpstr>4. Tâm tư một chiều xưa đoan hứa đến Ngài ngàn thu. Thề nguyền yêu một Chúa cho vẹn một khúc tri âm.</vt:lpstr>
      <vt:lpstr>5. Cho con lại mùa xuân khi đã lãnh nhận hồng ân. Nhiều lần trôi dạt mất trên dòng đời sóng xa đưa.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1188</cp:revision>
  <dcterms:created xsi:type="dcterms:W3CDTF">2021-12-01T03:00:51Z</dcterms:created>
  <dcterms:modified xsi:type="dcterms:W3CDTF">2021-12-23T06:31:06Z</dcterms:modified>
</cp:coreProperties>
</file>