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84" y="-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12/30/2021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CA KHÚC LÊN ĐỀN </a:t>
            </a:r>
            <a:r>
              <a:rPr lang="vi-VN" sz="4000" b="1" smtClean="0">
                <a:solidFill>
                  <a:schemeClr val="bg1"/>
                </a:solidFill>
                <a:latin typeface="Times New Roman" pitchFamily="18" charset="0"/>
                <a:cs typeface="Times New Roman" pitchFamily="18" charset="0"/>
              </a:rPr>
              <a:t>1</a:t>
            </a:r>
            <a:r>
              <a:rPr lang="en-US" sz="4000" b="1" smtClean="0">
                <a:solidFill>
                  <a:schemeClr val="bg1"/>
                </a:solidFill>
                <a:latin typeface="Times New Roman" pitchFamily="18" charset="0"/>
                <a:cs typeface="Times New Roman" pitchFamily="18" charset="0"/>
              </a:rPr>
              <a:t> </a:t>
            </a:r>
            <a:r>
              <a:rPr lang="vi-VN" sz="4000" b="1" smtClean="0">
                <a:solidFill>
                  <a:schemeClr val="bg1"/>
                </a:solidFill>
                <a:latin typeface="Times New Roman" pitchFamily="18" charset="0"/>
                <a:cs typeface="Times New Roman" pitchFamily="18" charset="0"/>
              </a:rPr>
              <a:t>Ninh </a:t>
            </a:r>
            <a:r>
              <a:rPr lang="vi-VN" sz="4000" b="1">
                <a:solidFill>
                  <a:schemeClr val="bg1"/>
                </a:solidFill>
                <a:latin typeface="Times New Roman" pitchFamily="18" charset="0"/>
                <a:cs typeface="Times New Roman" pitchFamily="18" charset="0"/>
              </a:rPr>
              <a:t>Doãn Hùng</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Tôi vui sướng vui sướng làm sao khi người ta nói cùng tôi, khi người ta nói cùng tôi: nào ta, nào ta lên đền Thiên Chúa. Nào ta, nào ta lên đền Chúa ta. </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Đây Giê-ru-sa-lem đây thành đô dấu yêu tuyệt vời, ta dừng chân trước cửa thành. Lòng hợp lòng hân hoan tâm tư trào dâng vui sướng, miệng ngợp tiếng hát tôn vinh, muôn câu kinh dâng về Cha uy linh. </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Đây Giê-ru-sa-lem đây thành đô dấu yêu tuyệt vời, ta về dâng lễ tôn thờ. Người cùng người bên nhau xin cho thành đô kiên vững, ngàn đời vinh phúc an khang, muôn muôn dân kết hiệp trong yêu thương.</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1457</TotalTime>
  <Words>148</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CA KHÚC LÊN ĐỀN 1 Ninh Doãn Hùng</vt:lpstr>
      <vt:lpstr>ĐK: Tôi vui sướng vui sướng làm sao khi người ta nói cùng tôi, khi người ta nói cùng tôi: nào ta, nào ta lên đền Thiên Chúa. Nào ta, nào ta lên đền Chúa ta. </vt:lpstr>
      <vt:lpstr>1. Đây Giê-ru-sa-lem đây thành đô dấu yêu tuyệt vời, ta dừng chân trước cửa thành. Lòng hợp lòng hân hoan tâm tư trào dâng vui sướng, miệng ngợp tiếng hát tôn vinh, muôn câu kinh dâng về Cha uy linh. </vt:lpstr>
      <vt:lpstr>2. Đây Giê-ru-sa-lem đây thành đô dấu yêu tuyệt vời, ta về dâng lễ tôn thờ. Người cùng người bên nhau xin cho thành đô kiên vững, ngàn đời vinh phúc an khang, muôn muôn dân kết hiệp trong yêu thương.</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490</cp:revision>
  <dcterms:created xsi:type="dcterms:W3CDTF">2021-12-01T03:00:51Z</dcterms:created>
  <dcterms:modified xsi:type="dcterms:W3CDTF">2021-12-30T03:02:14Z</dcterms:modified>
</cp:coreProperties>
</file>