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KHÚC LÊN ĐỀN 2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Ninh Doãn Hùng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Nào ta đi lên đền Thiên Chúa cùng hòa vang khúc nhạc muôn trùng, tụng uy danh Chúa Trời cảm tạ hồng phúc muôn đời. 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Tôi vui mừng khi lên đền Thiên Chúa tôi. Đây Gia-liêm thành đô muôn năm bền vững. Tình yêu mãi chan hòa, ân tình mãi mặn nồng.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Bao hoan lạc khi lên nhà Cha dấu yêu. Gia-liêm ơi! Lòng ta hân hoan mừng rỡ. Dừng chân trước thánh điện, dâng lời cảm tạ Chúa Trời. 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105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KHÚC LÊN ĐỀN 2 Ninh Doãn Hùng</vt:lpstr>
      <vt:lpstr>ĐK: Nào ta đi lên đền Thiên Chúa cùng hòa vang khúc nhạc muôn trùng, tụng uy danh Chúa Trời cảm tạ hồng phúc muôn đời. </vt:lpstr>
      <vt:lpstr>1. Tôi vui mừng khi lên đền Thiên Chúa tôi. Đây Gia-liêm thành đô muôn năm bền vững. Tình yêu mãi chan hòa, ân tình mãi mặn nồng.</vt:lpstr>
      <vt:lpstr>2. Bao hoan lạc khi lên nhà Cha dấu yêu. Gia-liêm ơi! Lòng ta hân hoan mừng rỡ. Dừng chân trước thánh điện, dâng lời cảm tạ Chúa Trời.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488</cp:revision>
  <dcterms:created xsi:type="dcterms:W3CDTF">2021-12-01T03:00:51Z</dcterms:created>
  <dcterms:modified xsi:type="dcterms:W3CDTF">2021-12-10T12:50:44Z</dcterms:modified>
</cp:coreProperties>
</file>