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CA KHÚC </a:t>
            </a:r>
            <a:r>
              <a:rPr lang="vi-VN" sz="3600" b="1">
                <a:solidFill>
                  <a:schemeClr val="bg1"/>
                </a:solidFill>
                <a:latin typeface="Times New Roman" pitchFamily="18" charset="0"/>
                <a:cs typeface="Times New Roman" pitchFamily="18" charset="0"/>
              </a:rPr>
              <a:t>TẠ </a:t>
            </a:r>
            <a:r>
              <a:rPr lang="vi-VN" sz="3600" b="1" smtClean="0">
                <a:solidFill>
                  <a:schemeClr val="bg1"/>
                </a:solidFill>
                <a:latin typeface="Times New Roman" pitchFamily="18" charset="0"/>
                <a:cs typeface="Times New Roman" pitchFamily="18" charset="0"/>
              </a:rPr>
              <a:t>ƠN</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Phan </a:t>
            </a:r>
            <a:r>
              <a:rPr lang="vi-VN" sz="3600" b="1">
                <a:solidFill>
                  <a:schemeClr val="bg1"/>
                </a:solidFill>
                <a:latin typeface="Times New Roman" pitchFamily="18" charset="0"/>
                <a:cs typeface="Times New Roman" pitchFamily="18" charset="0"/>
              </a:rPr>
              <a:t>Hùng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Xin hát lên bài Ca khúc tạ ơn, vì Chúa đã ban cho chúng con ơn lành. Xin hát lên bài hoan ca tri ân, vì Chúa đoái ban hồng ân cứu rỗi. Xin cất lên lời liên khúc tạ ơn, vì cả một đời Ngài ban xuống ơn trời.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1. Trên đường con đi gặp mây giăng lối thì Ngài thương đưa lối dẫn tới vinh quang. Khi gặp gian truân, khi gặp đau thương được Ngài thương cứu giúp giải thoát cho cuộc đời.</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Khi đời thương đau gặp bao giông tố thì Ngài cho giông bão đã biến tan đi. Khi gặp không vui, khi gặp cô đơn được Ngài thương nâng đỡ đã ủi an vỗ về.</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3080</TotalTime>
  <Words>146</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CA KHÚC TẠ ƠN  Phan Hùng</vt:lpstr>
      <vt:lpstr>ĐK. Xin hát lên bài Ca khúc tạ ơn, vì Chúa đã ban cho chúng con ơn lành. Xin hát lên bài hoan ca tri ân, vì Chúa đoái ban hồng ân cứu rỗi. Xin cất lên lời liên khúc tạ ơn, vì cả một đời Ngài ban xuống ơn trời.</vt:lpstr>
      <vt:lpstr>1. Trên đường con đi gặp mây giăng lối thì Ngài thương đưa lối dẫn tới vinh quang. Khi gặp gian truân, khi gặp đau thương được Ngài thương cứu giúp giải thoát cho cuộc đời.</vt:lpstr>
      <vt:lpstr>2. Khi đời thương đau gặp bao giông tố thì Ngài cho giông bão đã biến tan đi. Khi gặp không vui, khi gặp cô đơn được Ngài thương nâng đỡ đã ủi an vỗ về.</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1162</cp:revision>
  <dcterms:created xsi:type="dcterms:W3CDTF">2021-12-01T03:00:51Z</dcterms:created>
  <dcterms:modified xsi:type="dcterms:W3CDTF">2021-12-17T12:26:49Z</dcterms:modified>
</cp:coreProperties>
</file>