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4800" b="1">
                <a:solidFill>
                  <a:schemeClr val="bg1"/>
                </a:solidFill>
                <a:latin typeface="Times New Roman" pitchFamily="18" charset="0"/>
                <a:cs typeface="Times New Roman" pitchFamily="18" charset="0"/>
              </a:rPr>
              <a:t>CA KHÚC ÂN TÌNH</a:t>
            </a:r>
            <a:br>
              <a:rPr lang="es-ES" sz="4800" b="1">
                <a:solidFill>
                  <a:schemeClr val="bg1"/>
                </a:solidFill>
                <a:latin typeface="Times New Roman" pitchFamily="18" charset="0"/>
                <a:cs typeface="Times New Roman" pitchFamily="18" charset="0"/>
              </a:rPr>
            </a:br>
            <a:r>
              <a:rPr lang="es-ES" sz="4800" b="1">
                <a:solidFill>
                  <a:schemeClr val="bg1"/>
                </a:solidFill>
                <a:latin typeface="Times New Roman" pitchFamily="18" charset="0"/>
                <a:cs typeface="Times New Roman" pitchFamily="18" charset="0"/>
              </a:rPr>
              <a:t>Sr. Têrêsa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Nền trời mênh mông vương làn mây trắng trôi hững hờ, cảm tạ ngàn ơn ban của Thiên Chúa ôi vô bờ, từng phút đời con xin được chúc vinh Danh Ngài, Danh Ngài cả sáng, khắp thế gian mến yêu tôn thờ.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Chúa đoái thương người sống khiêm nhường, lòng không vương vấn danh lợi trần thế. Chúa hứa ban thưởng Nước Trời cho người hiền lành luôn sống chân </a:t>
            </a:r>
            <a:r>
              <a:rPr lang="vi-VN" sz="4800" b="1">
                <a:solidFill>
                  <a:schemeClr val="bg1"/>
                </a:solidFill>
                <a:latin typeface="Times New Roman" pitchFamily="18" charset="0"/>
                <a:cs typeface="Times New Roman" pitchFamily="18" charset="0"/>
              </a:rPr>
              <a:t>thành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Từng hạt sương long lanh, làm tươi mát nơi khô cằn. Một ngọn đèn lung linh tỏa ánh sáng soi đêm trường. Ngài muốn đời con nên là muối men cho đời, rao truyền chân lý, thắp sáng lên Tin Mừng Nước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Biển cả ôi bao la, tình Thiên Chúa luôn hải hà, tựa mẹ hiền nâng niu, ủ ấp đứa con thơ dại, Ngài dắt dìu con đi, dù khó nguy lo gì. An bình thảnh thơi con hát vang khúc ca ân tình.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2937</TotalTime>
  <Words>195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KHÚC ÂN TÌNH Sr. Têrêsa</vt:lpstr>
      <vt:lpstr>1. Nền trời mênh mông vương làn mây trắng trôi hững hờ, cảm tạ ngàn ơn ban của Thiên Chúa ôi vô bờ, từng phút đời con xin được chúc vinh Danh Ngài, Danh Ngài cả sáng, khắp thế gian mến yêu tôn thờ.</vt:lpstr>
      <vt:lpstr>ĐK. Chúa đoái thương người sống khiêm nhường, lòng không vương vấn danh lợi trần thế. Chúa hứa ban thưởng Nước Trời cho người hiền lành luôn sống chân thành.</vt:lpstr>
      <vt:lpstr>2. Từng hạt sương long lanh, làm tươi mát nơi khô cằn. Một ngọn đèn lung linh tỏa ánh sáng soi đêm trường. Ngài muốn đời con nên là muối men cho đời, rao truyền chân lý, thắp sáng lên Tin Mừng Nước Trời.</vt:lpstr>
      <vt:lpstr>3. Biển cả ôi bao la, tình Thiên Chúa luôn hải hà, tựa mẹ hiền nâng niu, ủ ấp đứa con thơ dại, Ngài dắt dìu con đi, dù khó nguy lo gì. An bình thảnh thơi con hát vang khúc ca ân tình.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1106</cp:revision>
  <dcterms:created xsi:type="dcterms:W3CDTF">2021-12-01T03:00:51Z</dcterms:created>
  <dcterms:modified xsi:type="dcterms:W3CDTF">2021-12-17T10:03:05Z</dcterms:modified>
</cp:coreProperties>
</file>