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8" r:id="rId5"/>
    <p:sldId id="257"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12/18/2021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CA </a:t>
            </a:r>
            <a:r>
              <a:rPr lang="vi-VN" sz="3600" b="1">
                <a:solidFill>
                  <a:schemeClr val="bg1"/>
                </a:solidFill>
                <a:latin typeface="Times New Roman" pitchFamily="18" charset="0"/>
                <a:cs typeface="Times New Roman" pitchFamily="18" charset="0"/>
              </a:rPr>
              <a:t>KẾT </a:t>
            </a:r>
            <a:r>
              <a:rPr lang="vi-VN" sz="3600" b="1" smtClean="0">
                <a:solidFill>
                  <a:schemeClr val="bg1"/>
                </a:solidFill>
                <a:latin typeface="Times New Roman" pitchFamily="18" charset="0"/>
                <a:cs typeface="Times New Roman" pitchFamily="18" charset="0"/>
              </a:rPr>
              <a:t>LỄ</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Thế </a:t>
            </a:r>
            <a:r>
              <a:rPr lang="vi-VN" sz="3600" b="1">
                <a:solidFill>
                  <a:schemeClr val="bg1"/>
                </a:solidFill>
                <a:latin typeface="Times New Roman" pitchFamily="18" charset="0"/>
                <a:cs typeface="Times New Roman" pitchFamily="18" charset="0"/>
              </a:rPr>
              <a:t>Thông</a:t>
            </a:r>
            <a:endParaRPr lang="pl-PL"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Bạn ơi! Tan lễ ta về thôi, hãy cùng tôi cầm niềm tin gieo rắc Tin Mừng về khắp mọi nơi nào bạn ơi!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Cùng đi đem mến thương cho đời, đem đức tin sáng ngời dù đường trần xa xôi. Mặc cho bao khó nguy trên đường, tay Chúa luôn yêu thương, chông gai, đớn đau coi thường.</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5400" b="1">
                <a:solidFill>
                  <a:schemeClr val="bg1"/>
                </a:solidFill>
                <a:latin typeface="Times New Roman" pitchFamily="18" charset="0"/>
                <a:cs typeface="Times New Roman" pitchFamily="18" charset="0"/>
              </a:rPr>
              <a:t>2/ Bạn ơi! Tan lễ nhưng đời ta sống niềm tin của thánh lễ, nhân chứng cho tình yêu với niềm vui về muôn phương.</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3102</TotalTime>
  <Words>108</Words>
  <Application>Microsoft Office PowerPoint</Application>
  <PresentationFormat>On-screen Show (16:9)</PresentationFormat>
  <Paragraphs>8</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CA KẾT LỄ  Thế Thông</vt:lpstr>
      <vt:lpstr>1/ Bạn ơi! Tan lễ ta về thôi, hãy cùng tôi cầm niềm tin gieo rắc Tin Mừng về khắp mọi nơi nào bạn ơi!</vt:lpstr>
      <vt:lpstr>ĐK. Cùng đi đem mến thương cho đời, đem đức tin sáng ngời dù đường trần xa xôi. Mặc cho bao khó nguy trên đường, tay Chúa luôn yêu thương, chông gai, đớn đau coi thường.</vt:lpstr>
      <vt:lpstr>2/ Bạn ơi! Tan lễ nhưng đời ta sống niềm tin của thánh lễ, nhân chứng cho tình yêu với niềm vui về muôn phương.</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1179</cp:revision>
  <dcterms:created xsi:type="dcterms:W3CDTF">2021-12-01T03:00:51Z</dcterms:created>
  <dcterms:modified xsi:type="dcterms:W3CDTF">2021-12-17T22:43:39Z</dcterms:modified>
</cp:coreProperties>
</file>