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9" r:id="rId4"/>
    <p:sldId id="257"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LÊN ĐI 1</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Kim Long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Ca lên đi cho ngàn sao vỡ lở (ngàn sao vỡ lở) Chúc tụng cùng chúc tụng Chúa trong niềm vui. (Muôn lời mừng) Muôn muôn lời mừng từ muôn miệng xinh tươi (muôn miệng xinh tươi) chung với đất trời dâng tiến Chúa.</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l"/>
            <a:r>
              <a:rPr lang="vi-VN" sz="5400" b="1">
                <a:solidFill>
                  <a:schemeClr val="bg1"/>
                </a:solidFill>
                <a:latin typeface="Times New Roman" pitchFamily="18" charset="0"/>
                <a:cs typeface="Times New Roman" pitchFamily="18" charset="0"/>
              </a:rPr>
              <a:t>1. Chúa là Chúa Cả muôn dân, toán chiên nhỏ bé Chúa ban gia phần. Chở che trong trại bình an, đoàn con tin mến muôn vàn thành tâm.</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l"/>
            <a:r>
              <a:rPr lang="vi-VN" sz="5400" b="1">
                <a:solidFill>
                  <a:schemeClr val="bg1"/>
                </a:solidFill>
                <a:latin typeface="Times New Roman" pitchFamily="18" charset="0"/>
                <a:cs typeface="Times New Roman" pitchFamily="18" charset="0"/>
              </a:rPr>
              <a:t>2. Hãy vào cất giọng hoan ca, náu nương đền thánh cách xa thế trần. Lời thi ca đượm tri ân, ngày đêm theo khói hương trầm tỏa lan.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Chúa là suối mạch Thánh ân, thứ tha tội lỗi chúng dân trông nhờ. Tình yêu xa rộng bao la, bền hơn sông núi cao hơn trời </a:t>
            </a:r>
            <a:r>
              <a:rPr lang="vi-VN" sz="5400" b="1">
                <a:solidFill>
                  <a:schemeClr val="bg1"/>
                </a:solidFill>
                <a:latin typeface="Times New Roman" pitchFamily="18" charset="0"/>
                <a:cs typeface="Times New Roman" pitchFamily="18" charset="0"/>
              </a:rPr>
              <a:t>mây</a:t>
            </a:r>
            <a:r>
              <a:rPr lang="vi-VN"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1084</TotalTime>
  <Words>161</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LÊN ĐI 1 Lm. Kim Long</vt:lpstr>
      <vt:lpstr>ĐK. Ca lên đi cho ngàn sao vỡ lở (ngàn sao vỡ lở) Chúc tụng cùng chúc tụng Chúa trong niềm vui. (Muôn lời mừng) Muôn muôn lời mừng từ muôn miệng xinh tươi (muôn miệng xinh tươi) chung với đất trời dâng tiến Chúa.</vt:lpstr>
      <vt:lpstr>1. Chúa là Chúa Cả muôn dân, toán chiên nhỏ bé Chúa ban gia phần. Chở che trong trại bình an, đoàn con tin mến muôn vàn thành tâm.</vt:lpstr>
      <vt:lpstr>2. Hãy vào cất giọng hoan ca, náu nương đền thánh cách xa thế trần. Lời thi ca đượm tri ân, ngày đêm theo khói hương trầm tỏa lan.</vt:lpstr>
      <vt:lpstr>3. Chúa là suối mạch Thánh ân, thứ tha tội lỗi chúng dân trông nhờ. Tình yêu xa rộng bao la, bền hơn sông núi cao hơn trời mây.</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309</cp:revision>
  <dcterms:created xsi:type="dcterms:W3CDTF">2021-12-01T03:00:51Z</dcterms:created>
  <dcterms:modified xsi:type="dcterms:W3CDTF">2021-12-07T03:42:11Z</dcterms:modified>
</cp:coreProperties>
</file>