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57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LÊN ĐI 11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Ca lên đi hỡi muôn dân vì danh Chúa thật cao cả. Ca lên đi hỡi muôn loài vì tình Chúa quá bao la.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Ca lên đi ngợi khen Chúa, từ nơi thánh cung diệu huyền, vì tình Ngài bao la, lòng trung tín Ngài vững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bền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Ca lên đi ngợi khen Chúa, từ ngai thánh vương uy quyền, vì tình Ngài bao la, lòng trung tín Ngài vững bền.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Ca lên đi ngợi khen Chúa, cùng muôn tiếng ca cung đàn, vì tình Ngài bao la, lòng trung tín Ngài vững bền.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Ca lên đi ngợi khen Chúa, nhịp chiêng tấu vang khải hoàn, vì tình Ngài bao la, lòng trung tín Ngài vững bền.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Ca lên đi ngợi khen Chúa, hiển danh đến muôn muôn đời, vì tình Ngài bao la, lòng trung tín Ngài vững bền.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178</Words>
  <Application>Microsoft Office PowerPoint</Application>
  <PresentationFormat>On-screen Show (16:9)</PresentationFormat>
  <Paragraphs>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 LÊN ĐI 11 Lm. Kim Long</vt:lpstr>
      <vt:lpstr>ĐK. Ca lên đi hỡi muôn dân vì danh Chúa thật cao cả. Ca lên đi hỡi muôn loài vì tình Chúa quá bao la.</vt:lpstr>
      <vt:lpstr>1. Ca lên đi ngợi khen Chúa, từ nơi thánh cung diệu huyền, vì tình Ngài bao la, lòng trung tín Ngài vững bền.</vt:lpstr>
      <vt:lpstr>2. Ca lên đi ngợi khen Chúa, từ ngai thánh vương uy quyền, vì tình Ngài bao la, lòng trung tín Ngài vững bền.</vt:lpstr>
      <vt:lpstr>3. Ca lên đi ngợi khen Chúa, cùng muôn tiếng ca cung đàn, vì tình Ngài bao la, lòng trung tín Ngài vững bền.</vt:lpstr>
      <vt:lpstr>4. Ca lên đi ngợi khen Chúa, nhịp chiêng tấu vang khải hoàn, vì tình Ngài bao la, lòng trung tín Ngài vững bền.</vt:lpstr>
      <vt:lpstr>5. Ca lên đi ngợi khen Chúa, hiển danh đến muôn muôn đời, vì tình Ngài bao la, lòng trung tín Ngài vững bền.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315</cp:revision>
  <dcterms:created xsi:type="dcterms:W3CDTF">2021-12-01T03:00:51Z</dcterms:created>
  <dcterms:modified xsi:type="dcterms:W3CDTF">2021-12-07T03:52:55Z</dcterms:modified>
</cp:coreProperties>
</file>