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LÊN ĐI 2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 giả: Lm. Kim Long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Ca lên đi hỡi muôn dân, cùng chúc tụng Thiên Chúa. Hát lên đi, ngàn muôn thế hệ, mừng Chúa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uy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Vì tình Người yêu ta không bờ không bến. Vì tình Người yêu ta bền vững muôn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Kìa bầu trời long lanh muôn ngàn tinh tú. Vì tình Người yêu ta bền vững muôn đời.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Rừng chập trùng đua chen cây ngàn hoa núi. Vì tình Người yêu ta bền vững muôn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Ngày lại ngày luôn reo vui biển dâng sóng. Vì tình Người yêu ta bền vững muôn đời.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Tựa mẹ hiền yêu con trăng tròn khôn ví. Vì tình Người yêu ta bền vững muôn đời.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Ngàn đời rạng danh cao quang một Thiên Chúa. Vì tình Người yêu ta bền vững muôn đời.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166</Words>
  <Application>Microsoft Office PowerPoint</Application>
  <PresentationFormat>On-screen Show (16:9)</PresentationFormat>
  <Paragraphs>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LÊN ĐI 2 Tác giả: Lm. Kim Long</vt:lpstr>
      <vt:lpstr>ÐK: Ca lên đi hỡi muôn dân, cùng chúc tụng Thiên Chúa. Hát lên đi, ngàn muôn thế hệ, mừng Chúa uy quyền.</vt:lpstr>
      <vt:lpstr>1. Vì tình Người yêu ta không bờ không bến. Vì tình Người yêu ta bền vững muôn đời.</vt:lpstr>
      <vt:lpstr>2. Kìa bầu trời long lanh muôn ngàn tinh tú. Vì tình Người yêu ta bền vững muôn đời.</vt:lpstr>
      <vt:lpstr>3. Rừng chập trùng đua chen cây ngàn hoa núi. Vì tình Người yêu ta bền vững muôn đời.</vt:lpstr>
      <vt:lpstr>4. Ngày lại ngày luôn reo vui biển dâng sóng. Vì tình Người yêu ta bền vững muôn đời.</vt:lpstr>
      <vt:lpstr>5. Tựa mẹ hiền yêu con trăng tròn khôn ví. Vì tình Người yêu ta bền vững muôn đời.</vt:lpstr>
      <vt:lpstr>6. Ngàn đời rạng danh cao quang một Thiên Chúa. Vì tình Người yêu ta bền vững muôn đời.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207</cp:revision>
  <dcterms:created xsi:type="dcterms:W3CDTF">2021-12-01T03:00:51Z</dcterms:created>
  <dcterms:modified xsi:type="dcterms:W3CDTF">2021-12-03T10:03:49Z</dcterms:modified>
</cp:coreProperties>
</file>