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3" r:id="rId6"/>
    <p:sldId id="264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84" y="-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 LÊN ĐI 3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Kim Long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8. Ca lên đi, hỡi ánh trăng thu đẹp trời cao, mừng Chúa yêu thương trần gian đến muôn ngàn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Ca lên đi, thần thánh trên thiên đình hiển vinh, mừng Chúa yêu thương trần gian đến muôn ngàn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ÐK: Ca lên đi, chúc tụng Chúa cả uy quyền. Trần hoàn ơi, ca lên đi, triều thần ơi, ca lên 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Ca lên đi, nào thế nhân qua dòng thời gian, mừng Chúa yêu thương trần gian đến muôn ngàn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Ca lên đi, trời đất bao la ngợp kỳ công, mừng Chúa yêu thương trần gian đến muôn ngàn 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Ca lên đi, rừng núi đua chen ngàn cỏ hoa, mừng Chúa yêu thương trần gian đến muôn ngàn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 Ca lên đi, triều sóng dâng cao đẹp đại dương, mừng Chúa yêu thương trần gian đến muôn ngàn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6. Ca lên đi, ngàn cánh chim tung trời dọc ngang, mừng Chúa yêu thương trần gian đến muôn ngàn 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7. Ca lên đi làn gió xuân thơm nồng hương hoa, mừng Chúa yêu thương trần gian đến muôn ngàn 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741</TotalTime>
  <Words>233</Words>
  <Application>Microsoft Office PowerPoint</Application>
  <PresentationFormat>On-screen Show (16:9)</PresentationFormat>
  <Paragraphs>11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CA LÊN ĐI 3 Lm. Kim Long</vt:lpstr>
      <vt:lpstr>1. Ca lên đi, thần thánh trên thiên đình hiển vinh, mừng Chúa yêu thương trần gian đến muôn ngàn đời.</vt:lpstr>
      <vt:lpstr>ÐK: Ca lên đi, chúc tụng Chúa cả uy quyền. Trần hoàn ơi, ca lên đi, triều thần ơi, ca lên đi.</vt:lpstr>
      <vt:lpstr>2. Ca lên đi, nào thế nhân qua dòng thời gian, mừng Chúa yêu thương trần gian đến muôn ngàn đời.</vt:lpstr>
      <vt:lpstr>3. Ca lên đi, trời đất bao la ngợp kỳ công, mừng Chúa yêu thương trần gian đến muôn ngàn đời.</vt:lpstr>
      <vt:lpstr>4. Ca lên đi, rừng núi đua chen ngàn cỏ hoa, mừng Chúa yêu thương trần gian đến muôn ngàn đời.</vt:lpstr>
      <vt:lpstr>5. Ca lên đi, triều sóng dâng cao đẹp đại dương, mừng Chúa yêu thương trần gian đến muôn ngàn đời.</vt:lpstr>
      <vt:lpstr>6. Ca lên đi, ngàn cánh chim tung trời dọc ngang, mừng Chúa yêu thương trần gian đến muôn ngàn đời.</vt:lpstr>
      <vt:lpstr>7. Ca lên đi làn gió xuân thơm nồng hương hoa, mừng Chúa yêu thương trần gian đến muôn ngàn đời.</vt:lpstr>
      <vt:lpstr>8. Ca lên đi, hỡi ánh trăng thu đẹp trời cao, mừng Chúa yêu thương trần gian đến muôn ngàn đời.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207</cp:revision>
  <dcterms:created xsi:type="dcterms:W3CDTF">2021-12-01T03:00:51Z</dcterms:created>
  <dcterms:modified xsi:type="dcterms:W3CDTF">2021-12-29T22:28:11Z</dcterms:modified>
</cp:coreProperties>
</file>