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58" r:id="rId3"/>
    <p:sldId id="257" r:id="rId4"/>
    <p:sldId id="259" r:id="rId5"/>
    <p:sldId id="263" r:id="rId6"/>
    <p:sldId id="264" r:id="rId7"/>
    <p:sldId id="267" r:id="rId8"/>
    <p:sldId id="260" r:id="rId9"/>
    <p:sldId id="265" r:id="rId10"/>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84" y="-72"/>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12/30/2021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12/30/2021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12/30/2021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12/30/2021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12/30/2021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CA LÊN ĐI 4</a:t>
            </a:r>
            <a:br>
              <a:rPr lang="vi-VN" sz="4000" b="1">
                <a:solidFill>
                  <a:schemeClr val="bg1"/>
                </a:solidFill>
                <a:latin typeface="Times New Roman" pitchFamily="18" charset="0"/>
                <a:cs typeface="Times New Roman" pitchFamily="18" charset="0"/>
              </a:rPr>
            </a:br>
            <a:r>
              <a:rPr lang="vi-VN" sz="4000" b="1" smtClean="0">
                <a:solidFill>
                  <a:schemeClr val="bg1"/>
                </a:solidFill>
                <a:latin typeface="Times New Roman" pitchFamily="18" charset="0"/>
                <a:cs typeface="Times New Roman" pitchFamily="18" charset="0"/>
              </a:rPr>
              <a:t>Lm</a:t>
            </a:r>
            <a:r>
              <a:rPr lang="vi-VN" sz="4000" b="1">
                <a:solidFill>
                  <a:schemeClr val="bg1"/>
                </a:solidFill>
                <a:latin typeface="Times New Roman" pitchFamily="18" charset="0"/>
                <a:cs typeface="Times New Roman" pitchFamily="18" charset="0"/>
              </a:rPr>
              <a:t>. Kim Long</a:t>
            </a: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b="1">
                <a:solidFill>
                  <a:schemeClr val="bg1"/>
                </a:solidFill>
                <a:latin typeface="Times New Roman" pitchFamily="18" charset="0"/>
                <a:cs typeface="Times New Roman" pitchFamily="18" charset="0"/>
              </a:rPr>
              <a:t>1</a:t>
            </a:r>
            <a:r>
              <a:rPr lang="vi-VN" b="1" smtClean="0">
                <a:solidFill>
                  <a:schemeClr val="bg1"/>
                </a:solidFill>
                <a:latin typeface="Times New Roman" pitchFamily="18" charset="0"/>
                <a:cs typeface="Times New Roman" pitchFamily="18" charset="0"/>
              </a:rPr>
              <a:t>. Ca lên đi, hỡi triều thần thánh trên trời. </a:t>
            </a:r>
            <a:r>
              <a:rPr lang="vi-VN" b="1">
                <a:solidFill>
                  <a:schemeClr val="bg1"/>
                </a:solidFill>
                <a:latin typeface="Times New Roman" pitchFamily="18" charset="0"/>
                <a:cs typeface="Times New Roman" pitchFamily="18" charset="0"/>
              </a:rPr>
              <a:t>Hiệp cùng muôn dân tấu hòa nơi nơi, muôn bài ca chan chứa tình yêu. Mừng Chúa Cha uy quyền đã tác sinh muôn loài. Tình Người bao la vững bền thiên thu. Ôi tình yêu muôn đời cao sáng.</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7200" b="1">
                <a:solidFill>
                  <a:schemeClr val="bg1"/>
                </a:solidFill>
                <a:latin typeface="Times New Roman" pitchFamily="18" charset="0"/>
                <a:cs typeface="Times New Roman" pitchFamily="18" charset="0"/>
              </a:rPr>
              <a:t>ÐK: Ca lên đi hỡi thiên cung, ca lên đi hỡi nhân trần</a:t>
            </a:r>
            <a:endParaRPr lang="en-US" sz="72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b="1">
                <a:solidFill>
                  <a:schemeClr val="bg1"/>
                </a:solidFill>
                <a:latin typeface="Times New Roman" pitchFamily="18" charset="0"/>
                <a:cs typeface="Times New Roman" pitchFamily="18" charset="0"/>
              </a:rPr>
              <a:t>2. Ca lên đi, hỡi triều thần thánh trên trời. Hiệp cùng muôn dân tấu hòa nơi nơi, muôn bài ca chan chứa tình yêu. Mừng Chúa Con nhân hiền đã cứu muôn linh hồn. Tình Người bao la vững bền thiên thu. Ôi tình yêu muôn đời cao </a:t>
            </a:r>
            <a:r>
              <a:rPr lang="vi-VN" b="1" smtClean="0">
                <a:solidFill>
                  <a:schemeClr val="bg1"/>
                </a:solidFill>
                <a:latin typeface="Times New Roman" pitchFamily="18" charset="0"/>
                <a:cs typeface="Times New Roman" pitchFamily="18" charset="0"/>
              </a:rPr>
              <a:t>sáng</a:t>
            </a:r>
            <a:r>
              <a:rPr lang="en-US" b="1" smtClean="0">
                <a:solidFill>
                  <a:schemeClr val="bg1"/>
                </a:solidFill>
                <a:latin typeface="Times New Roman" pitchFamily="18" charset="0"/>
                <a:cs typeface="Times New Roman" pitchFamily="18" charset="0"/>
              </a:rPr>
              <a:t>.</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b="1">
                <a:solidFill>
                  <a:schemeClr val="bg1"/>
                </a:solidFill>
                <a:latin typeface="Times New Roman" pitchFamily="18" charset="0"/>
                <a:cs typeface="Times New Roman" pitchFamily="18" charset="0"/>
              </a:rPr>
              <a:t>3. Ca lên đi, hỡi triều thần thánh trên trời. Hiệp cùng muôn dân tấu hòa nơi nơi, muôn bài ca chan chứa tình yêu. Mừng Thánh Linh uy quyền hằng sáng soi nhân trần. Tình Người bao la vững bền thiên thu. Ôi tình yêu muôn đời cao </a:t>
            </a:r>
            <a:r>
              <a:rPr lang="vi-VN" b="1" smtClean="0">
                <a:solidFill>
                  <a:schemeClr val="bg1"/>
                </a:solidFill>
                <a:latin typeface="Times New Roman" pitchFamily="18" charset="0"/>
                <a:cs typeface="Times New Roman" pitchFamily="18" charset="0"/>
              </a:rPr>
              <a:t>sáng</a:t>
            </a:r>
            <a:r>
              <a:rPr lang="en-US" b="1" smtClean="0">
                <a:solidFill>
                  <a:schemeClr val="bg1"/>
                </a:solidFill>
                <a:latin typeface="Times New Roman" pitchFamily="18" charset="0"/>
                <a:cs typeface="Times New Roman" pitchFamily="18" charset="0"/>
              </a:rPr>
              <a:t>.</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736</TotalTime>
  <Words>194</Words>
  <Application>Microsoft Office PowerPoint</Application>
  <PresentationFormat>On-screen Show (16:9)</PresentationFormat>
  <Paragraphs>6</Paragraphs>
  <Slides>9</Slides>
  <Notes>1</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CA LÊN ĐI 4 Lm. Kim Long</vt:lpstr>
      <vt:lpstr>1. Ca lên đi, hỡi triều thần thánh trên trời. Hiệp cùng muôn dân tấu hòa nơi nơi, muôn bài ca chan chứa tình yêu. Mừng Chúa Cha uy quyền đã tác sinh muôn loài. Tình Người bao la vững bền thiên thu. Ôi tình yêu muôn đời cao sáng.</vt:lpstr>
      <vt:lpstr>ÐK: Ca lên đi hỡi thiên cung, ca lên đi hỡi nhân trần</vt:lpstr>
      <vt:lpstr>2. Ca lên đi, hỡi triều thần thánh trên trời. Hiệp cùng muôn dân tấu hòa nơi nơi, muôn bài ca chan chứa tình yêu. Mừng Chúa Con nhân hiền đã cứu muôn linh hồn. Tình Người bao la vững bền thiên thu. Ôi tình yêu muôn đời cao sáng.</vt:lpstr>
      <vt:lpstr>3. Ca lên đi, hỡi triều thần thánh trên trời. Hiệp cùng muôn dân tấu hòa nơi nơi, muôn bài ca chan chứa tình yêu. Mừng Thánh Linh uy quyền hằng sáng soi nhân trần. Tình Người bao la vững bền thiên thu. Ôi tình yêu muôn đời cao sáng.</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206</cp:revision>
  <dcterms:created xsi:type="dcterms:W3CDTF">2021-12-01T03:00:51Z</dcterms:created>
  <dcterms:modified xsi:type="dcterms:W3CDTF">2021-12-29T22:27:18Z</dcterms:modified>
</cp:coreProperties>
</file>