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9" r:id="rId4"/>
    <p:sldId id="257"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LÊN ĐI 5</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Kim Long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Hỡi muôn thần thánh trên trời, hỡi nhân loại khắp mọi </a:t>
            </a:r>
            <a:r>
              <a:rPr lang="vi-VN" b="1">
                <a:solidFill>
                  <a:schemeClr val="bg1"/>
                </a:solidFill>
                <a:latin typeface="Times New Roman" pitchFamily="18" charset="0"/>
                <a:cs typeface="Times New Roman" pitchFamily="18" charset="0"/>
              </a:rPr>
              <a:t>nơi</a:t>
            </a:r>
            <a:r>
              <a:rPr lang="vi-VN"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Ca lên đi một khúc ca tình yêu. Cho muôn thế hệ hòa chung muôn tấm lòng cùng hợp tiếng tán dương tình khoan dung Chúa Trời.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l"/>
            <a:r>
              <a:rPr lang="vi-VN" sz="4000" b="1">
                <a:solidFill>
                  <a:schemeClr val="bg1"/>
                </a:solidFill>
                <a:latin typeface="Times New Roman" pitchFamily="18" charset="0"/>
                <a:cs typeface="Times New Roman" pitchFamily="18" charset="0"/>
              </a:rPr>
              <a:t>2. Hỡi muôn sao sáng cao vời, hỡi muôn lượn sóng biển </a:t>
            </a:r>
            <a:r>
              <a:rPr lang="vi-VN" sz="4000" b="1">
                <a:solidFill>
                  <a:schemeClr val="bg1"/>
                </a:solidFill>
                <a:latin typeface="Times New Roman" pitchFamily="18" charset="0"/>
                <a:cs typeface="Times New Roman" pitchFamily="18" charset="0"/>
              </a:rPr>
              <a:t>khơi</a:t>
            </a:r>
            <a:r>
              <a:rPr lang="vi-VN" sz="4000" b="1" smtClean="0">
                <a:solidFill>
                  <a:schemeClr val="bg1"/>
                </a:solidFill>
                <a:latin typeface="Times New Roman" pitchFamily="18" charset="0"/>
                <a:cs typeface="Times New Roman" pitchFamily="18" charset="0"/>
              </a:rPr>
              <a:t>.</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3. Hỡi muôn đồi núi chập chùng, hỡi muôn cầm thú rừng </a:t>
            </a:r>
            <a:r>
              <a:rPr lang="vi-VN" sz="4000" b="1">
                <a:solidFill>
                  <a:schemeClr val="bg1"/>
                </a:solidFill>
                <a:latin typeface="Times New Roman" pitchFamily="18" charset="0"/>
                <a:cs typeface="Times New Roman" pitchFamily="18" charset="0"/>
              </a:rPr>
              <a:t>xanh</a:t>
            </a:r>
            <a:r>
              <a:rPr lang="vi-VN" sz="4000" b="1" smtClean="0">
                <a:solidFill>
                  <a:schemeClr val="bg1"/>
                </a:solidFill>
                <a:latin typeface="Times New Roman" pitchFamily="18" charset="0"/>
                <a:cs typeface="Times New Roman" pitchFamily="18" charset="0"/>
              </a:rPr>
              <a:t>.</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4. Hỡi muôn tia nắng rạng ngời, hỡi muôn hoa thắm đẹp </a:t>
            </a:r>
            <a:r>
              <a:rPr lang="vi-VN" sz="4000" b="1">
                <a:solidFill>
                  <a:schemeClr val="bg1"/>
                </a:solidFill>
                <a:latin typeface="Times New Roman" pitchFamily="18" charset="0"/>
                <a:cs typeface="Times New Roman" pitchFamily="18" charset="0"/>
              </a:rPr>
              <a:t>tươi</a:t>
            </a:r>
            <a:r>
              <a:rPr lang="vi-VN" sz="4000" b="1" smtClean="0">
                <a:solidFill>
                  <a:schemeClr val="bg1"/>
                </a:solidFill>
                <a:latin typeface="Times New Roman" pitchFamily="18" charset="0"/>
                <a:cs typeface="Times New Roman" pitchFamily="18" charset="0"/>
              </a:rPr>
              <a:t>.</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5. Hỡi muôn lòng kính sợ Người, tuyết trinh như các hài nhi.</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1086</TotalTime>
  <Words>68</Words>
  <Application>Microsoft Office PowerPoint</Application>
  <PresentationFormat>On-screen Show (16:9)</PresentationFormat>
  <Paragraphs>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LÊN ĐI 5 Lm. Kim Long</vt:lpstr>
      <vt:lpstr>1. Hỡi muôn thần thánh trên trời, hỡi nhân loại khắp mọi nơi.</vt:lpstr>
      <vt:lpstr>ĐK. Ca lên đi một khúc ca tình yêu. Cho muôn thế hệ hòa chung muôn tấm lòng cùng hợp tiếng tán dương tình khoan dung Chúa Trời.</vt:lpstr>
      <vt:lpstr>2. Hỡi muôn sao sáng cao vời, hỡi muôn lượn sóng biển khơi. 3. Hỡi muôn đồi núi chập chùng, hỡi muôn cầm thú rừng xanh. 4. Hỡi muôn tia nắng rạng ngời, hỡi muôn hoa thắm đẹp tươi. 5. Hỡi muôn lòng kính sợ Người, tuyết trinh như các hài nhi.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310</cp:revision>
  <dcterms:created xsi:type="dcterms:W3CDTF">2021-12-01T03:00:51Z</dcterms:created>
  <dcterms:modified xsi:type="dcterms:W3CDTF">2021-12-07T03:43:59Z</dcterms:modified>
</cp:coreProperties>
</file>