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9" r:id="rId4"/>
    <p:sldId id="257"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CA LÊN ĐI 9</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Kim Long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Chư thánh trên trời cùng ca lên đi, nhân thế nơi nơi cùng ca lên đi.</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Ca lên một khúc Tân Ca, ngợi khen Thiên Chúa: Thánh, chí thánh, ngàn trùng chí thánh. Đất trời ngợp ánh quang vinh Người.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l"/>
            <a:r>
              <a:rPr lang="vi-VN" sz="4800" b="1">
                <a:solidFill>
                  <a:schemeClr val="bg1"/>
                </a:solidFill>
                <a:latin typeface="Times New Roman" pitchFamily="18" charset="0"/>
                <a:cs typeface="Times New Roman" pitchFamily="18" charset="0"/>
              </a:rPr>
              <a:t>2. Trăng chiếu cây cành cùng ca lên đi, tinh tú long lanh cùng ca lên </a:t>
            </a:r>
            <a:r>
              <a:rPr lang="vi-VN" sz="4800" b="1">
                <a:solidFill>
                  <a:schemeClr val="bg1"/>
                </a:solidFill>
                <a:latin typeface="Times New Roman" pitchFamily="18" charset="0"/>
                <a:cs typeface="Times New Roman" pitchFamily="18" charset="0"/>
              </a:rPr>
              <a:t>đi</a:t>
            </a:r>
            <a:r>
              <a:rPr lang="vi-VN"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3. Mây gió la đà cùng ca lên đi, non nước bao la cùng ca lên </a:t>
            </a:r>
            <a:r>
              <a:rPr lang="vi-VN" sz="4800" b="1">
                <a:solidFill>
                  <a:schemeClr val="bg1"/>
                </a:solidFill>
                <a:latin typeface="Times New Roman" pitchFamily="18" charset="0"/>
                <a:cs typeface="Times New Roman" pitchFamily="18" charset="0"/>
              </a:rPr>
              <a:t>đi</a:t>
            </a:r>
            <a:r>
              <a:rPr lang="vi-VN"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4. Hoa trái thơm lành cùng ca lên đi, cây lá tươi xanh cùng ca lên đi.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5. Hương sắc xuân nồng cùng ca lên đi, băng giá đêm đông cùng ca lên đi. ánh quang vinh Người.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1091</TotalTime>
  <Words>102</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CA LÊN ĐI 9 Lm. Kim Long</vt:lpstr>
      <vt:lpstr>1. Chư thánh trên trời cùng ca lên đi, nhân thế nơi nơi cùng ca lên đi.</vt:lpstr>
      <vt:lpstr>ĐK. Ca lên một khúc Tân Ca, ngợi khen Thiên Chúa: Thánh, chí thánh, ngàn trùng chí thánh. Đất trời ngợp ánh quang vinh Người.</vt:lpstr>
      <vt:lpstr>2. Trăng chiếu cây cành cùng ca lên đi, tinh tú long lanh cùng ca lên đi. 3. Mây gió la đà cùng ca lên đi, non nước bao la cùng ca lên đi. 4. Hoa trái thơm lành cùng ca lên đi, cây lá tươi xanh cùng ca lên đi.</vt:lpstr>
      <vt:lpstr>5. Hương sắc xuân nồng cùng ca lên đi, băng giá đêm đông cùng ca lên đi. ánh quang vinh Người.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313</cp:revision>
  <dcterms:created xsi:type="dcterms:W3CDTF">2021-12-01T03:00:51Z</dcterms:created>
  <dcterms:modified xsi:type="dcterms:W3CDTF">2021-12-07T03:49:13Z</dcterms:modified>
</cp:coreProperties>
</file>