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6" r:id="rId3"/>
    <p:sldId id="257" r:id="rId4"/>
    <p:sldId id="263" r:id="rId5"/>
    <p:sldId id="267" r:id="rId6"/>
    <p:sldId id="260" r:id="rId7"/>
    <p:sldId id="268" r:id="rId8"/>
    <p:sldId id="269"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CA MỪNG CHÚA </a:t>
            </a:r>
            <a:r>
              <a:rPr lang="vi-VN" b="1">
                <a:solidFill>
                  <a:schemeClr val="bg1"/>
                </a:solidFill>
                <a:latin typeface="Times New Roman" pitchFamily="18" charset="0"/>
                <a:cs typeface="Times New Roman" pitchFamily="18" charset="0"/>
              </a:rPr>
              <a:t>HIỂN </a:t>
            </a:r>
            <a:r>
              <a:rPr lang="vi-VN" b="1" smtClean="0">
                <a:solidFill>
                  <a:schemeClr val="bg1"/>
                </a:solidFill>
                <a:latin typeface="Times New Roman" pitchFamily="18" charset="0"/>
                <a:cs typeface="Times New Roman" pitchFamily="18" charset="0"/>
              </a:rPr>
              <a:t>LINH</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Đinh </a:t>
            </a:r>
            <a:r>
              <a:rPr lang="vi-VN" b="1">
                <a:solidFill>
                  <a:schemeClr val="bg1"/>
                </a:solidFill>
                <a:latin typeface="Times New Roman" pitchFamily="18" charset="0"/>
                <a:cs typeface="Times New Roman" pitchFamily="18" charset="0"/>
              </a:rPr>
              <a:t>Công Huỳnh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Người hỡi hãy đến Bê-lem, đêm nay Chúa đã hạ sinh. Ngài đến cứu rỗi sinh linh, trần gian cớ sao lặng thinh? Tìm đến kính bái Vua Trời, dâng lên thánh khúc tuyệt vời. Thần Thánh cất tiếng tung hô: Vị Vua đã sinh </a:t>
            </a:r>
            <a:r>
              <a:rPr lang="vi-VN" sz="4800" b="1">
                <a:solidFill>
                  <a:schemeClr val="bg1"/>
                </a:solidFill>
                <a:latin typeface="Times New Roman" pitchFamily="18" charset="0"/>
                <a:cs typeface="Times New Roman" pitchFamily="18" charset="0"/>
              </a:rPr>
              <a:t>vào </a:t>
            </a:r>
            <a:r>
              <a:rPr lang="vi-VN" sz="4800" b="1" smtClean="0">
                <a:solidFill>
                  <a:schemeClr val="bg1"/>
                </a:solidFill>
                <a:latin typeface="Times New Roman" pitchFamily="18" charset="0"/>
                <a:cs typeface="Times New Roman" pitchFamily="18" charset="0"/>
              </a:rPr>
              <a:t>đời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Vì sao chiếu soi trên trời dìu ta đến bên hang lừa dâng về Ngôi Hai những lễ vật quý.Đoàn con kết muôn tâm tình nguyện xin tiến dâng lên Ngài,ca mừng hân hoan đón Chúa Hiển Linh.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Ngài chính ánh sáng công bình lung linh chiếu giữa màn đêm. Toả khắp cõi thế u mê chìm trong bóng đêm tội khiên. Cùng với ánh sáng phương Đông, Ba Vua đến bái thờ Người. Thượng tiến hiến lễ yêu thương, mộc dược nhũ hương </a:t>
            </a:r>
            <a:r>
              <a:rPr lang="vi-VN" sz="4000" b="1">
                <a:solidFill>
                  <a:schemeClr val="bg1"/>
                </a:solidFill>
                <a:latin typeface="Times New Roman" pitchFamily="18" charset="0"/>
                <a:cs typeface="Times New Roman" pitchFamily="18" charset="0"/>
              </a:rPr>
              <a:t>vàng </a:t>
            </a:r>
            <a:r>
              <a:rPr lang="vi-VN" sz="4000" b="1" smtClean="0">
                <a:solidFill>
                  <a:schemeClr val="bg1"/>
                </a:solidFill>
                <a:latin typeface="Times New Roman" pitchFamily="18" charset="0"/>
                <a:cs typeface="Times New Roman" pitchFamily="18" charset="0"/>
              </a:rPr>
              <a:t>ròng</a:t>
            </a:r>
            <a:r>
              <a:rPr lang="en-US" sz="4000" b="1" smtClean="0">
                <a:solidFill>
                  <a:schemeClr val="bg1"/>
                </a:solidFill>
                <a:latin typeface="Times New Roman" pitchFamily="18" charset="0"/>
                <a:cs typeface="Times New Roman" pitchFamily="18" charset="0"/>
              </a:rPr>
              <a:t>.</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3594</TotalTime>
  <Words>162</Words>
  <Application>Microsoft Office PowerPoint</Application>
  <PresentationFormat>On-screen Show (16:9)</PresentationFormat>
  <Paragraphs>7</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CA MỪNG CHÚA HIỂN LINH  Đinh Công Huỳnh</vt:lpstr>
      <vt:lpstr>1/. Người hỡi hãy đến Bê-lem, đêm nay Chúa đã hạ sinh. Ngài đến cứu rỗi sinh linh, trần gian cớ sao lặng thinh? Tìm đến kính bái Vua Trời, dâng lên thánh khúc tuyệt vời. Thần Thánh cất tiếng tung hô: Vị Vua đã sinh vào đời.</vt:lpstr>
      <vt:lpstr>ĐK: Vì sao chiếu soi trên trời dìu ta đến bên hang lừa dâng về Ngôi Hai những lễ vật quý.Đoàn con kết muôn tâm tình nguyện xin tiến dâng lên Ngài,ca mừng hân hoan đón Chúa Hiển Linh.</vt:lpstr>
      <vt:lpstr>2/. Ngài chính ánh sáng công bình lung linh chiếu giữa màn đêm. Toả khắp cõi thế u mê chìm trong bóng đêm tội khiên. Cùng với ánh sáng phương Đông, Ba Vua đến bái thờ Người. Thượng tiến hiến lễ yêu thương, mộc dược nhũ hương vàng ròng.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1362</cp:revision>
  <dcterms:created xsi:type="dcterms:W3CDTF">2021-12-01T03:00:51Z</dcterms:created>
  <dcterms:modified xsi:type="dcterms:W3CDTF">2021-12-20T22:45:06Z</dcterms:modified>
</cp:coreProperties>
</file>