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9" r:id="rId2"/>
    <p:sldId id="256" r:id="rId3"/>
    <p:sldId id="257" r:id="rId4"/>
    <p:sldId id="263" r:id="rId5"/>
    <p:sldId id="267" r:id="rId6"/>
    <p:sldId id="260" r:id="rId7"/>
    <p:sldId id="268" r:id="rId8"/>
    <p:sldId id="269"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CA MỪNG </a:t>
            </a:r>
            <a:r>
              <a:rPr lang="vi-VN" b="1">
                <a:solidFill>
                  <a:schemeClr val="bg1"/>
                </a:solidFill>
                <a:latin typeface="Times New Roman" pitchFamily="18" charset="0"/>
                <a:cs typeface="Times New Roman" pitchFamily="18" charset="0"/>
              </a:rPr>
              <a:t>GIÁNG </a:t>
            </a:r>
            <a:r>
              <a:rPr lang="vi-VN" b="1" smtClean="0">
                <a:solidFill>
                  <a:schemeClr val="bg1"/>
                </a:solidFill>
                <a:latin typeface="Times New Roman" pitchFamily="18" charset="0"/>
                <a:cs typeface="Times New Roman" pitchFamily="18" charset="0"/>
              </a:rPr>
              <a:t>SINH</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ĐK: Vui mừng tràn lan con dâng lên điệu hát cung đàn. Con ngợi ca Vua Cả muôn vàn, xuống trần vì yêu thế nhân. Hợp cùng Thiên Sứ đây đoàn con ca hòa tụng. Vinh danh Thiên Chúa trên trời, bình an dưới thế cho người </a:t>
            </a:r>
            <a:r>
              <a:rPr lang="vi-VN" b="1">
                <a:solidFill>
                  <a:schemeClr val="bg1"/>
                </a:solidFill>
                <a:latin typeface="Times New Roman" pitchFamily="18" charset="0"/>
                <a:cs typeface="Times New Roman" pitchFamily="18" charset="0"/>
              </a:rPr>
              <a:t>chính </a:t>
            </a:r>
            <a:r>
              <a:rPr lang="vi-VN" b="1" smtClean="0">
                <a:solidFill>
                  <a:schemeClr val="bg1"/>
                </a:solidFill>
                <a:latin typeface="Times New Roman" pitchFamily="18" charset="0"/>
                <a:cs typeface="Times New Roman" pitchFamily="18" charset="0"/>
              </a:rPr>
              <a:t>tâm</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Tôn vinh Ngôi Lời Con Cha trên trời rạng ngời muôn nơi. Như ánh mặt trời soi chiếu cuộc đời tăm tối mênh mang. Tình Ngài cao sáng cho nhân gian ngập tràn bình an. Tình Ngài tươi mới cho muôn người kính yêu ca ngợi.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Chúa đã xuống đời đem ơn cứu độ cho người mọi nơi. Tha thiết kêu mời hãy đón nhận Ngài ai sống chơi vơi. Là niềm hạnh phúc cho ai đang một lòng chờ mong. Là niềm vui sống cho muôn người vẫn luôn hy </a:t>
            </a:r>
            <a:r>
              <a:rPr lang="vi-VN" b="1">
                <a:solidFill>
                  <a:schemeClr val="bg1"/>
                </a:solidFill>
                <a:latin typeface="Times New Roman" pitchFamily="18" charset="0"/>
                <a:cs typeface="Times New Roman" pitchFamily="18" charset="0"/>
              </a:rPr>
              <a:t>vọng</a:t>
            </a:r>
            <a:r>
              <a:rPr lang="vi-VN" b="1" smtClean="0">
                <a:solidFill>
                  <a:schemeClr val="bg1"/>
                </a:solidFill>
                <a:latin typeface="Times New Roman" pitchFamily="18" charset="0"/>
                <a:cs typeface="Times New Roman" pitchFamily="18" charset="0"/>
              </a:rPr>
              <a:t>.</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Trong tin yêu Ngài, ta bước trên đường không ngại đau thương. Cho dẫu nguy nan hay những trái ngang có Chúa vững vàng. Ngài đã giáng thế cho nhân gian tìm được lẽ sống. Tình trời với đất đã giao hòa hát lên khúc ca.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3607</TotalTime>
  <Words>220</Words>
  <Application>Microsoft Office PowerPoint</Application>
  <PresentationFormat>On-screen Show (16:9)</PresentationFormat>
  <Paragraphs>8</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CA MỪNG GIÁNG SINH  Lm. Thái Nguyên</vt:lpstr>
      <vt:lpstr>ĐK: Vui mừng tràn lan con dâng lên điệu hát cung đàn. Con ngợi ca Vua Cả muôn vàn, xuống trần vì yêu thế nhân. Hợp cùng Thiên Sứ đây đoàn con ca hòa tụng. Vinh danh Thiên Chúa trên trời, bình an dưới thế cho người chính tâm.</vt:lpstr>
      <vt:lpstr>1/ Tôn vinh Ngôi Lời Con Cha trên trời rạng ngời muôn nơi. Như ánh mặt trời soi chiếu cuộc đời tăm tối mênh mang. Tình Ngài cao sáng cho nhân gian ngập tràn bình an. Tình Ngài tươi mới cho muôn người kính yêu ca ngợi.</vt:lpstr>
      <vt:lpstr>2/ Chúa đã xuống đời đem ơn cứu độ cho người mọi nơi. Tha thiết kêu mời hãy đón nhận Ngài ai sống chơi vơi. Là niềm hạnh phúc cho ai đang một lòng chờ mong. Là niềm vui sống cho muôn người vẫn luôn hy vọng.</vt:lpstr>
      <vt:lpstr>3/ Trong tin yêu Ngài, ta bước trên đường không ngại đau thương. Cho dẫu nguy nan hay những trái ngang có Chúa vững vàng. Ngài đã giáng thế cho nhân gian tìm được lẽ sống. Tình trời với đất đã giao hòa hát lên khúc ca.</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1370</cp:revision>
  <dcterms:created xsi:type="dcterms:W3CDTF">2021-12-01T03:00:51Z</dcterms:created>
  <dcterms:modified xsi:type="dcterms:W3CDTF">2021-12-20T22:57:55Z</dcterms:modified>
</cp:coreProperties>
</file>