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KHÔNG BAO GIỜ DÁM QUÊN</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Không bao giờ dám quên dâng lời tạ ơn. Không bao giờ dám quên dâng lời chúc tụng, vì tình Ngài quá bao la, phù trì đời lúc phong ba. Không bao giờ dám quên ơn làm con Chúa. Không bao giờ dám quên ơn làm con Trời. Con tuyên xưng Chúa Cha tình yêu. Con tuyên xưng Chúa Con cứu đời. Con tuyên xưng Thánh Linh diệu vời.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Chúa ơi! Chúa xuống trần sống giữa tội nhân, kiếp sống nghèo Chúa không thở than, Chúa lao động nuôi thân. Chiều nào đổ máu nơi thập giá với đớn đau, Thịt Máu nên nguồn sống cứu thế nhân, Chúa yêu thương nhân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Không bao giờ dám quên Chúa đã gọi con. Không bao giờ dám quên Chúa chọn con cho Ngài, dù đời nhiều lỗi ngu ngơ, dù rằng tình quá ngây thơ. Chúa kêu mời bước lên cung điện huyền mơ. Không bao giờ dám quên ơn được kêu mời. Con xin dâng Chúa Cha đời con. Con xin dâng Chúa Con linh hồn. Con xin dâng Thánh Linh tim hồng.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3. Không bao giờ dám quên Chúa ở cùng con. Không bao giờ dám quên Chúa cùng đi bên đời, dù đời mù tối phong ba, dù người đời quá điêu ngoa. Chúa dẫn đường giúp con xa đời phù hoa. Không bao giờ dám quên ơn được song hành. Con xin tin Chúa Cha toàn năng. Con xin tin Chúa Con nhân từ. Con xin tin Thánh Linh uy quyền.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2864</TotalTime>
  <Words>304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KHÔNG BAO GIỜ DÁM QUÊN Lm Nguyễn Văn Tuyên</vt:lpstr>
      <vt:lpstr>1. Không bao giờ dám quên dâng lời tạ ơn. Không bao giờ dám quên dâng lời chúc tụng, vì tình Ngài quá bao la, phù trì đời lúc phong ba. Không bao giờ dám quên ơn làm con Chúa. Không bao giờ dám quên ơn làm con Trời. Con tuyên xưng Chúa Cha tình yêu. Con tuyên xưng Chúa Con cứu đời. Con tuyên xưng Thánh Linh diệu vời.</vt:lpstr>
      <vt:lpstr>ĐK. Chúa ơi! Chúa xuống trần sống giữa tội nhân, kiếp sống nghèo Chúa không thở than, Chúa lao động nuôi thân. Chiều nào đổ máu nơi thập giá với đớn đau, Thịt Máu nên nguồn sống cứu thế nhân, Chúa yêu thương nhân trần.</vt:lpstr>
      <vt:lpstr>2. Không bao giờ dám quên Chúa đã gọi con. Không bao giờ dám quên Chúa chọn con cho Ngài, dù đời nhiều lỗi ngu ngơ, dù rằng tình quá ngây thơ. Chúa kêu mời bước lên cung điện huyền mơ. Không bao giờ dám quên ơn được kêu mời. Con xin dâng Chúa Cha đời con. Con xin dâng Chúa Con linh hồn. Con xin dâng Thánh Linh tim hồng.</vt:lpstr>
      <vt:lpstr>3. Không bao giờ dám quên Chúa ở cùng con. Không bao giờ dám quên Chúa cùng đi bên đời, dù đời mù tối phong ba, dù người đời quá điêu ngoa. Chúa dẫn đường giúp con xa đời phù hoa. Không bao giờ dám quên ơn được song hành. Con xin tin Chúa Cha toàn năng. Con xin tin Chúa Con nhân từ. Con xin tin Thánh Linh uy quyền.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1067</cp:revision>
  <dcterms:created xsi:type="dcterms:W3CDTF">2021-12-01T03:00:51Z</dcterms:created>
  <dcterms:modified xsi:type="dcterms:W3CDTF">2021-12-17T01:49:39Z</dcterms:modified>
</cp:coreProperties>
</file>