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4</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Văn Trinh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Với Chúa con bước đi trên đường đời, trong Ngài niềm tin yêu con sáng ngời, từng bước Ngài dìu con đến tha nhân hiến trao trọn cuộc đời sống cho </a:t>
            </a:r>
            <a:r>
              <a:rPr lang="vi-VN" b="1">
                <a:solidFill>
                  <a:schemeClr val="bg1"/>
                </a:solidFill>
                <a:latin typeface="Times New Roman" pitchFamily="18" charset="0"/>
                <a:cs typeface="Times New Roman" pitchFamily="18" charset="0"/>
              </a:rPr>
              <a:t>mọi </a:t>
            </a:r>
            <a:r>
              <a:rPr lang="vi-VN" b="1" smtClean="0">
                <a:solidFill>
                  <a:schemeClr val="bg1"/>
                </a:solidFill>
                <a:latin typeface="Times New Roman" pitchFamily="18" charset="0"/>
                <a:cs typeface="Times New Roman" pitchFamily="18" charset="0"/>
              </a:rPr>
              <a:t>người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gọi con về từng ngày bên bàn tiệc thánh để dạy cho con hy tế của hôm xưa. Một chiều máu đổ dâng trọn cả cuộc sống. Ngài đã hiến trao thành lễ tế </a:t>
            </a:r>
            <a:r>
              <a:rPr lang="vi-VN" sz="4800" b="1">
                <a:solidFill>
                  <a:schemeClr val="bg1"/>
                </a:solidFill>
                <a:latin typeface="Times New Roman" pitchFamily="18" charset="0"/>
                <a:cs typeface="Times New Roman" pitchFamily="18" charset="0"/>
              </a:rPr>
              <a:t>hy </a:t>
            </a:r>
            <a:r>
              <a:rPr lang="vi-VN" sz="4800" b="1" smtClean="0">
                <a:solidFill>
                  <a:schemeClr val="bg1"/>
                </a:solidFill>
                <a:latin typeface="Times New Roman" pitchFamily="18" charset="0"/>
                <a:cs typeface="Times New Roman" pitchFamily="18" charset="0"/>
              </a:rPr>
              <a:t>sinh</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gọi con về giờ đây bên bàn tiệc thánh để dạy cho con biết sống giữa anh em, từng người đói lả biết mở vòng tay đón, mời từng chén cơm được san sẻ </a:t>
            </a:r>
            <a:r>
              <a:rPr lang="vi-VN" sz="4800" b="1">
                <a:solidFill>
                  <a:schemeClr val="bg1"/>
                </a:solidFill>
                <a:latin typeface="Times New Roman" pitchFamily="18" charset="0"/>
                <a:cs typeface="Times New Roman" pitchFamily="18" charset="0"/>
              </a:rPr>
              <a:t>cho </a:t>
            </a:r>
            <a:r>
              <a:rPr lang="vi-VN" sz="4800" b="1" smtClean="0">
                <a:solidFill>
                  <a:schemeClr val="bg1"/>
                </a:solidFill>
                <a:latin typeface="Times New Roman" pitchFamily="18" charset="0"/>
                <a:cs typeface="Times New Roman" pitchFamily="18" charset="0"/>
              </a:rPr>
              <a:t>nhau</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1366</TotalTime>
  <Words>129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4 Lm. Nguyễn Văn Trinh</vt:lpstr>
      <vt:lpstr>ĐK. Với Chúa con bước đi trên đường đời, trong Ngài niềm tin yêu con sáng ngời, từng bước Ngài dìu con đến tha nhân hiến trao trọn cuộc đời sống cho mọi người.</vt:lpstr>
      <vt:lpstr>1/ Chúa gọi con về từng ngày bên bàn tiệc thánh để dạy cho con hy tế của hôm xưa. Một chiều máu đổ dâng trọn cả cuộc sống. Ngài đã hiến trao thành lễ tế hy sinh.</vt:lpstr>
      <vt:lpstr>2/ Chúa gọi con về giờ đây bên bàn tiệc thánh để dạy cho con biết sống giữa anh em, từng người đói lả biết mở vòng tay đón, mời từng chén cơm được san sẻ cho nhau.</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433</cp:revision>
  <dcterms:created xsi:type="dcterms:W3CDTF">2021-12-01T03:00:51Z</dcterms:created>
  <dcterms:modified xsi:type="dcterms:W3CDTF">2021-12-10T08:02:11Z</dcterms:modified>
</cp:coreProperties>
</file>