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65; 4)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Nhạc: Kim Liên Phạm Nguyên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Hãy tấu lên cung đàn thánh thót, hãy hát lên mừng thánh danh Ngài. Hãy khiêm cung phục bái tôn thờ, vì chỉ Ngài là Chúa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Khấn xin Ngài mở trí lòng con để thánh lễ chúng con hiệp dâng thành nguồn ơn cứu độ Chúa ban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Chúa muôn loài là Chúa tình yêu. Nhờ thánh lễ sức thiêng Ngài ban là nguồn ơn cứu độ Chúa ban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96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II THƯỜNG NIÊN (Ý: Tv 65; 4) Nhạc: Kim Liên Phạm Nguyên Trần Minh</vt:lpstr>
      <vt:lpstr>ĐK: Hãy tấu lên cung đàn thánh thót, hãy hát lên mừng thánh danh Ngài. Hãy khiêm cung phục bái tôn thờ, vì chỉ Ngài là Chúa muôn loài.</vt:lpstr>
      <vt:lpstr>1/ Khấn xin Ngài mở trí lòng con để thánh lễ chúng con hiệp dâng thành nguồn ơn cứu độ Chúa ban đời đời.</vt:lpstr>
      <vt:lpstr>2/ Chúa muôn loài là Chúa tình yêu. Nhờ thánh lễ sức thiêng Ngài ban là nguồn ơn cứu độ Chúa ban từ Trời.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501</cp:revision>
  <dcterms:created xsi:type="dcterms:W3CDTF">2021-12-01T03:00:51Z</dcterms:created>
  <dcterms:modified xsi:type="dcterms:W3CDTF">2021-12-10T13:08:26Z</dcterms:modified>
</cp:coreProperties>
</file>