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CA NHẬP LỄ IV THƯỜNG NIÊN</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(Ý: Tv 105; 47)</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Trần Minh</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ĐK: Từ khắp muôn dân Chúa gọi chúng con về, hòa lời nguyện xin Ngài ban ơn cứu độ. Thành tín dâng lên trọn niềm tin kính. Nguyện tán dương Ngài mọi ngày suốt </a:t>
            </a:r>
            <a:r>
              <a:rPr lang="vi-VN" b="1">
                <a:solidFill>
                  <a:schemeClr val="bg1"/>
                </a:solidFill>
                <a:latin typeface="Times New Roman" pitchFamily="18" charset="0"/>
                <a:cs typeface="Times New Roman" pitchFamily="18" charset="0"/>
              </a:rPr>
              <a:t>đời </a:t>
            </a:r>
            <a:r>
              <a:rPr lang="vi-VN" b="1" smtClean="0">
                <a:solidFill>
                  <a:schemeClr val="bg1"/>
                </a:solidFill>
                <a:latin typeface="Times New Roman" pitchFamily="18" charset="0"/>
                <a:cs typeface="Times New Roman" pitchFamily="18" charset="0"/>
              </a:rPr>
              <a:t>con</a:t>
            </a:r>
            <a:r>
              <a:rPr lang="en-US" b="1">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1/ Xin tỏa ánh tôn nhan rạng ngời của Chúa, cho lòng trí chúng con nên trong sáng tựa ánh </a:t>
            </a:r>
            <a:r>
              <a:rPr lang="vi-VN" b="1">
                <a:solidFill>
                  <a:schemeClr val="bg1"/>
                </a:solidFill>
                <a:latin typeface="Times New Roman" pitchFamily="18" charset="0"/>
                <a:cs typeface="Times New Roman" pitchFamily="18" charset="0"/>
              </a:rPr>
              <a:t>trăng </a:t>
            </a:r>
            <a:r>
              <a:rPr lang="vi-VN" b="1" smtClean="0">
                <a:solidFill>
                  <a:schemeClr val="bg1"/>
                </a:solidFill>
                <a:latin typeface="Times New Roman" pitchFamily="18" charset="0"/>
                <a:cs typeface="Times New Roman" pitchFamily="18" charset="0"/>
              </a:rPr>
              <a:t>rằm</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Xin dẫn lối đưa con theo đường ngay nẻo chính, ban lời Chúa giúp con luôn luôn sống trọn giới </a:t>
            </a:r>
            <a:r>
              <a:rPr lang="vi-VN" b="1">
                <a:solidFill>
                  <a:schemeClr val="bg1"/>
                </a:solidFill>
                <a:latin typeface="Times New Roman" pitchFamily="18" charset="0"/>
                <a:cs typeface="Times New Roman" pitchFamily="18" charset="0"/>
              </a:rPr>
              <a:t>răn </a:t>
            </a:r>
            <a:r>
              <a:rPr lang="vi-VN" b="1" smtClean="0">
                <a:solidFill>
                  <a:schemeClr val="bg1"/>
                </a:solidFill>
                <a:latin typeface="Times New Roman" pitchFamily="18" charset="0"/>
                <a:cs typeface="Times New Roman" pitchFamily="18" charset="0"/>
              </a:rPr>
              <a:t>Ngài</a:t>
            </a:r>
            <a:r>
              <a:rPr lang="en-US" b="1" smtClean="0">
                <a:solidFill>
                  <a:schemeClr val="bg1"/>
                </a:solidFill>
                <a:latin typeface="Times New Roman" pitchFamily="18" charset="0"/>
                <a:cs typeface="Times New Roman" pitchFamily="18" charset="0"/>
              </a:rPr>
              <a:t>.</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1472</TotalTime>
  <Words>101</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CA NHẬP LỄ IV THƯỜNG NIÊN (Ý: Tv 105; 47) Trần Minh</vt:lpstr>
      <vt:lpstr>ĐK: Từ khắp muôn dân Chúa gọi chúng con về, hòa lời nguyện xin Ngài ban ơn cứu độ. Thành tín dâng lên trọn niềm tin kính. Nguyện tán dương Ngài mọi ngày suốt đời con.</vt:lpstr>
      <vt:lpstr>1/ Xin tỏa ánh tôn nhan rạng ngời của Chúa, cho lòng trí chúng con nên trong sáng tựa ánh trăng rằm.</vt:lpstr>
      <vt:lpstr>2/ Xin dẫn lối đưa con theo đường ngay nẻo chính, ban lời Chúa giúp con luôn luôn sống trọn giới răn Ngài.</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500</cp:revision>
  <dcterms:created xsi:type="dcterms:W3CDTF">2021-12-01T03:00:51Z</dcterms:created>
  <dcterms:modified xsi:type="dcterms:W3CDTF">2021-12-10T13:07:09Z</dcterms:modified>
</cp:coreProperties>
</file>