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NHẬP LỄ IX THƯỜNG NIÊN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(Ý: Tv 24; 16-18)</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Trần Minh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Hồn con lâng lâng theo hương trầm thơm ngát bay cao, hòa với cung đàn đoàn con dâng lên câu hát. Vinh tụng thánh danh Ngài, chân thành khấn xin Ngài tha thứ tội khiên và thánh hóa chúng con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Chúa ơi thân con cô đơn khó nghèo, xin Ngài mở lượng từ bi mà xót thương </a:t>
            </a:r>
            <a:r>
              <a:rPr lang="vi-VN" b="1">
                <a:solidFill>
                  <a:schemeClr val="bg1"/>
                </a:solidFill>
                <a:latin typeface="Times New Roman" pitchFamily="18" charset="0"/>
                <a:cs typeface="Times New Roman" pitchFamily="18" charset="0"/>
              </a:rPr>
              <a:t>chúng </a:t>
            </a:r>
            <a:r>
              <a:rPr lang="vi-VN" b="1" smtClean="0">
                <a:solidFill>
                  <a:schemeClr val="bg1"/>
                </a:solidFill>
                <a:latin typeface="Times New Roman" pitchFamily="18" charset="0"/>
                <a:cs typeface="Times New Roman" pitchFamily="18" charset="0"/>
              </a:rPr>
              <a:t>con</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Chúa ơi nhân gian truân chuyên lỗi tội xin Ngài mở lượng từ ái mà thứ tha </a:t>
            </a:r>
            <a:r>
              <a:rPr lang="vi-VN" b="1">
                <a:solidFill>
                  <a:schemeClr val="bg1"/>
                </a:solidFill>
                <a:latin typeface="Times New Roman" pitchFamily="18" charset="0"/>
                <a:cs typeface="Times New Roman" pitchFamily="18" charset="0"/>
              </a:rPr>
              <a:t>thế </a:t>
            </a:r>
            <a:r>
              <a:rPr lang="vi-VN" b="1" smtClean="0">
                <a:solidFill>
                  <a:schemeClr val="bg1"/>
                </a:solidFill>
                <a:latin typeface="Times New Roman" pitchFamily="18" charset="0"/>
                <a:cs typeface="Times New Roman" pitchFamily="18" charset="0"/>
              </a:rPr>
              <a:t>trần</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1465</TotalTime>
  <Words>99</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NHẬP LỄ IX THƯỜNG NIÊN (Ý: Tv 24; 16-18) Trần Minh</vt:lpstr>
      <vt:lpstr>ĐK: Hồn con lâng lâng theo hương trầm thơm ngát bay cao, hòa với cung đàn đoàn con dâng lên câu hát. Vinh tụng thánh danh Ngài, chân thành khấn xin Ngài tha thứ tội khiên và thánh hóa chúng con</vt:lpstr>
      <vt:lpstr>1/ Chúa ơi thân con cô đơn khó nghèo, xin Ngài mở lượng từ bi mà xót thương chúng con.</vt:lpstr>
      <vt:lpstr>2/ Chúa ơi nhân gian truân chuyên lỗi tội xin Ngài mở lượng từ ái mà thứ tha thế trần.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495</cp:revision>
  <dcterms:created xsi:type="dcterms:W3CDTF">2021-12-01T03:00:51Z</dcterms:created>
  <dcterms:modified xsi:type="dcterms:W3CDTF">2021-12-10T13:00:33Z</dcterms:modified>
</cp:coreProperties>
</file>