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Lễ Mình Thánh Chúa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sz="5400" b="1">
                <a:solidFill>
                  <a:schemeClr val="bg1"/>
                </a:solidFill>
                <a:latin typeface="Times New Roman" pitchFamily="18" charset="0"/>
                <a:cs typeface="Times New Roman" pitchFamily="18" charset="0"/>
              </a:rPr>
              <a:t>ĐK: Quây quần bên bàn tiệc thánh này, để chia cho nhau tấm bánh Cha trao ban. Quây quần bên ly rượu thơm ngát trong tình yêu thương Chúa đã trối </a:t>
            </a:r>
            <a:r>
              <a:rPr lang="vi-VN" sz="5400" b="1">
                <a:solidFill>
                  <a:schemeClr val="bg1"/>
                </a:solidFill>
                <a:latin typeface="Times New Roman" pitchFamily="18" charset="0"/>
                <a:cs typeface="Times New Roman" pitchFamily="18" charset="0"/>
              </a:rPr>
              <a:t>cho </a:t>
            </a:r>
            <a:r>
              <a:rPr lang="vi-VN" sz="5400" b="1" smtClean="0">
                <a:solidFill>
                  <a:schemeClr val="bg1"/>
                </a:solidFill>
                <a:latin typeface="Times New Roman" pitchFamily="18" charset="0"/>
                <a:cs typeface="Times New Roman" pitchFamily="18" charset="0"/>
              </a:rPr>
              <a:t>ta</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1/. Chúa gọi con vào bàn tiệc yêu thương, vào câu chuyện tình trọn đời Ngài đã sống. Và giờ đây gọi con đi theo bước hiến trao cuộc đời vì hạnh phúc </a:t>
            </a:r>
            <a:r>
              <a:rPr lang="vi-VN" sz="5400" b="1">
                <a:solidFill>
                  <a:schemeClr val="bg1"/>
                </a:solidFill>
                <a:latin typeface="Times New Roman" pitchFamily="18" charset="0"/>
                <a:cs typeface="Times New Roman" pitchFamily="18" charset="0"/>
              </a:rPr>
              <a:t>muôn </a:t>
            </a:r>
            <a:r>
              <a:rPr lang="vi-VN" sz="5400" b="1" smtClean="0">
                <a:solidFill>
                  <a:schemeClr val="bg1"/>
                </a:solidFill>
                <a:latin typeface="Times New Roman" pitchFamily="18" charset="0"/>
                <a:cs typeface="Times New Roman" pitchFamily="18" charset="0"/>
              </a:rPr>
              <a:t>người</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2/. Chúa gọi con mở rộng vòng tay ra. Mời đón mọi người từng người nghèo đói lả. Cùng ngồi bên cùng chia nhau tấm bánh kết liên cuộc đời vì Nhiệm Thể của Người.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782</TotalTime>
  <Words>119</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Lễ Mình Thánh Chúa</vt:lpstr>
      <vt:lpstr>ĐK: Quây quần bên bàn tiệc thánh này, để chia cho nhau tấm bánh Cha trao ban. Quây quần bên ly rượu thơm ngát trong tình yêu thương Chúa đã trối cho ta.</vt:lpstr>
      <vt:lpstr>1/. Chúa gọi con vào bàn tiệc yêu thương, vào câu chuyện tình trọn đời Ngài đã sống. Và giờ đây gọi con đi theo bước hiến trao cuộc đời vì hạnh phúc muôn người.</vt:lpstr>
      <vt:lpstr>2/. Chúa gọi con mở rộng vòng tay ra. Mời đón mọi người từng người nghèo đói lả. Cùng ngồi bên cùng chia nhau tấm bánh kết liên cuộc đời vì Nhiệm Thể của Người.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222</cp:revision>
  <dcterms:created xsi:type="dcterms:W3CDTF">2021-12-01T03:00:51Z</dcterms:created>
  <dcterms:modified xsi:type="dcterms:W3CDTF">2021-12-05T11:17:55Z</dcterms:modified>
</cp:coreProperties>
</file>