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CA NHẬP LỄ (Mùa Vọng)</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 Nguyễn Duy</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Nay con bước vào mùa hồng ân cứu độ. Thỏa lòng khát khao như nai rừng bên suối. Nay con đón chờ Ngày Tình Yêu giáng thế, Chúa ơi xin giúp con giữ trọn niềm trông cậy.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(CN1MV) 1. Xin đừng để con xấu hổ vì con trông cậy Chúa, vì con vươn hồn lên tới Chúa. Chúa đừng để quân thù hoan hỉ về con, vì ai trông cậy Ngài sẽ chẳng hổ ngươi.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(CN2MV) 2. Đây giờ Thiên Chúa cứu độ này Si-on hãy nhớ, mùa yêu thương bừng lên chan chứa. Những lời Ngài phán dạy tuân giữ đừng sai, để vinh quang của Ngài chói ngời trần ai.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(CN3MV) 3. Xin người cùng tôi nhảy mừng nào vui lên người hỡi, hãy vui trong tình yêu Thiên Chúa. Chúa đã gần đến rồi thăm viếng mọi nơi, nào mau mau dâng lời hát mừng người 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5400" b="1" smtClean="0">
                <a:solidFill>
                  <a:schemeClr val="bg1"/>
                </a:solidFill>
                <a:latin typeface="Times New Roman" pitchFamily="18" charset="0"/>
                <a:cs typeface="Times New Roman" pitchFamily="18" charset="0"/>
              </a:rPr>
              <a:t>(CN4MV) 4. Hỡi tầng trời cao hãy đổ làn sương mai hồng phúc, và mây ơi hãy mưa Đấng Công Chính. Đất hãy trổ sinh nào Đấng Cứu trần ai, nguyện xin ơn an bình chứa chan lòng 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230</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NHẬP LỄ (Mùa Vọng) Lm. Nguyễn Duy</vt:lpstr>
      <vt:lpstr>ĐK: Nay con bước vào mùa hồng ân cứu độ. Thỏa lòng khát khao như nai rừng bên suối. Nay con đón chờ Ngày Tình Yêu giáng thế, Chúa ơi xin giúp con giữ trọn niềm trông cậy.</vt:lpstr>
      <vt:lpstr>(CN1MV) 1. Xin đừng để con xấu hổ vì con trông cậy Chúa, vì con vươn hồn lên tới Chúa. Chúa đừng để quân thù hoan hỉ về con, vì ai trông cậy Ngài sẽ chẳng hổ ngươi.</vt:lpstr>
      <vt:lpstr>(CN2MV) 2. Đây giờ Thiên Chúa cứu độ này Si-on hãy nhớ, mùa yêu thương bừng lên chan chứa. Những lời Ngài phán dạy tuân giữ đừng sai, để vinh quang của Ngài chói ngời trần ai.</vt:lpstr>
      <vt:lpstr>(CN3MV) 3. Xin người cùng tôi nhảy mừng nào vui lên người hỡi, hãy vui trong tình yêu Thiên Chúa. Chúa đã gần đến rồi thăm viếng mọi nơi, nào mau mau dâng lời hát mừng người ơi.</vt:lpstr>
      <vt:lpstr>(CN4MV) 4. Hỡi tầng trời cao hãy đổ làn sương mai hồng phúc, và mây ơi hãy mưa Đấng Công Chính. Đất hãy trổ sinh nào Đấng Cứu trần ai, nguyện xin ơn an bình chứa chan lòng con.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25</cp:revision>
  <dcterms:created xsi:type="dcterms:W3CDTF">2021-12-01T03:00:51Z</dcterms:created>
  <dcterms:modified xsi:type="dcterms:W3CDTF">2021-12-01T04:07:19Z</dcterms:modified>
</cp:coreProperties>
</file>