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V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94; 6-7)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Bạn hỡi nào hãy về đây phục bái Thiên Chúa ta thờ. Bạn hỡi nào hãy hòa ca chúc tụng Đấng cứu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Nào hãy cảm tạ Chúa vì lòng Chúa từ nhân đã làm cho người trần bao kỳ công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tuyệt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Nào hãy cảm tạ Chúa vì Ngài tác thành ta, hãy chiêm bái thờ lạy Chúa là Chúa </a:t>
            </a: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84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V THƯỜNG NIÊN (Ý: Tv 94; 6-7) Trần Minh</vt:lpstr>
      <vt:lpstr>ĐK: Bạn hỡi nào hãy về đây phục bái Thiên Chúa ta thờ. Bạn hỡi nào hãy hòa ca chúc tụng Đấng cứu độ ta.</vt:lpstr>
      <vt:lpstr>1/ Nào hãy cảm tạ Chúa vì lòng Chúa từ nhân đã làm cho người trần bao kỳ công tuyệt diệu.</vt:lpstr>
      <vt:lpstr>2/ Nào hãy cảm tạ Chúa vì Ngài tác thành ta, hãy chiêm bái thờ lạy Chúa là Chúa của ta.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499</cp:revision>
  <dcterms:created xsi:type="dcterms:W3CDTF">2021-12-01T03:00:51Z</dcterms:created>
  <dcterms:modified xsi:type="dcterms:W3CDTF">2021-12-10T13:05:54Z</dcterms:modified>
</cp:coreProperties>
</file>