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VIII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17; 19-20)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Vì đã thương con, Chúa bênh đỡ phù trì, những khi con vương vòng tội lụy. Vì đã thương con nên Ngài giải thoát, cứu con ra khỏi chốn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tội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nhơ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Vâng lạy Chúa là Thiên Chúa con thờ, Ngài thắp sáng đời con bằng niềm tin yêu hy vọng, xua đẩy xa con những oan trái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tội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Muôn lạy Chúa là Cha rất nhân từ, Ngài thánh hóa đời con bằng tình yêu thương vô tận, nâng đỡ con lên bằng ơn thánh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dạt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dào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113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VIII THƯỜNG NIÊN (Ý: Tv 17; 19-20) Trần Minh</vt:lpstr>
      <vt:lpstr>ĐK: Vì đã thương con, Chúa bênh đỡ phù trì, những khi con vương vòng tội lụy. Vì đã thương con nên Ngài giải thoát, cứu con ra khỏi chốn tội nhơ.</vt:lpstr>
      <vt:lpstr>1/ Vâng lạy Chúa là Thiên Chúa con thờ, Ngài thắp sáng đời con bằng niềm tin yêu hy vọng, xua đẩy xa con những oan trái tội đời.</vt:lpstr>
      <vt:lpstr>2/ Muôn lạy Chúa là Cha rất nhân từ, Ngài thánh hóa đời con bằng tình yêu thương vô tận, nâng đỡ con lên bằng ơn thánh dạt dào.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496</cp:revision>
  <dcterms:created xsi:type="dcterms:W3CDTF">2021-12-01T03:00:51Z</dcterms:created>
  <dcterms:modified xsi:type="dcterms:W3CDTF">2021-12-10T13:01:55Z</dcterms:modified>
</cp:coreProperties>
</file>