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26; 1-2)</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Lạy Chúa con chẳng còn sợ chi, khi đời con có Chúa, là nguồn ơn cứu độ, là ánh sáng dẫn soi. Lạy Chúa! Con chẳng khiếp hãi gì, khi đời con có Chúa là thành lũy </a:t>
            </a:r>
            <a:r>
              <a:rPr lang="vi-VN" b="1">
                <a:solidFill>
                  <a:schemeClr val="bg1"/>
                </a:solidFill>
                <a:latin typeface="Times New Roman" pitchFamily="18" charset="0"/>
                <a:cs typeface="Times New Roman" pitchFamily="18" charset="0"/>
              </a:rPr>
              <a:t>chở </a:t>
            </a:r>
            <a:r>
              <a:rPr lang="vi-VN" b="1" smtClean="0">
                <a:solidFill>
                  <a:schemeClr val="bg1"/>
                </a:solidFill>
                <a:latin typeface="Times New Roman" pitchFamily="18" charset="0"/>
                <a:cs typeface="Times New Roman" pitchFamily="18" charset="0"/>
              </a:rPr>
              <a:t>che</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Khi bóng đêm vây phủ mịt mùng, Chúa ban cho ánh sáng rạng ngời. Khi kẻ thù vây hãm quanh con, Chúa ra tay xô chúng </a:t>
            </a:r>
            <a:r>
              <a:rPr lang="vi-VN" b="1">
                <a:solidFill>
                  <a:schemeClr val="bg1"/>
                </a:solidFill>
                <a:latin typeface="Times New Roman" pitchFamily="18" charset="0"/>
                <a:cs typeface="Times New Roman" pitchFamily="18" charset="0"/>
              </a:rPr>
              <a:t>ngã </a:t>
            </a:r>
            <a:r>
              <a:rPr lang="vi-VN" b="1" smtClean="0">
                <a:solidFill>
                  <a:schemeClr val="bg1"/>
                </a:solidFill>
                <a:latin typeface="Times New Roman" pitchFamily="18" charset="0"/>
                <a:cs typeface="Times New Roman" pitchFamily="18" charset="0"/>
              </a:rPr>
              <a:t>nhào</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đến đây nương náu nhà Ngài. Chúa thương ban chính máu thịt Ngài. Nuôi dưỡng hồn con mãi trung trinh, xác thân con nên thánh </a:t>
            </a:r>
            <a:r>
              <a:rPr lang="vi-VN" b="1">
                <a:solidFill>
                  <a:schemeClr val="bg1"/>
                </a:solidFill>
                <a:latin typeface="Times New Roman" pitchFamily="18" charset="0"/>
                <a:cs typeface="Times New Roman" pitchFamily="18" charset="0"/>
              </a:rPr>
              <a:t>điện </a:t>
            </a:r>
            <a:r>
              <a:rPr lang="vi-VN" b="1" smtClean="0">
                <a:solidFill>
                  <a:schemeClr val="bg1"/>
                </a:solidFill>
                <a:latin typeface="Times New Roman" pitchFamily="18" charset="0"/>
                <a:cs typeface="Times New Roman" pitchFamily="18" charset="0"/>
              </a:rPr>
              <a:t>Ngài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1464</TotalTime>
  <Words>125</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 THƯỜNG NIÊN (Ý: Tv 26; 1-2) Trần Minh</vt:lpstr>
      <vt:lpstr>ĐK: Lạy Chúa con chẳng còn sợ chi, khi đời con có Chúa, là nguồn ơn cứu độ, là ánh sáng dẫn soi. Lạy Chúa! Con chẳng khiếp hãi gì, khi đời con có Chúa là thành lũy chở che.</vt:lpstr>
      <vt:lpstr>1/ Khi bóng đêm vây phủ mịt mùng, Chúa ban cho ánh sáng rạng ngời. Khi kẻ thù vây hãm quanh con, Chúa ra tay xô chúng ngã nhào.</vt:lpstr>
      <vt:lpstr>2/ Con đến đây nương náu nhà Ngài. Chúa thương ban chính máu thịt Ngài. Nuôi dưỡng hồn con mãi trung trinh, xác thân con nên thánh điện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494</cp:revision>
  <dcterms:created xsi:type="dcterms:W3CDTF">2021-12-01T03:00:51Z</dcterms:created>
  <dcterms:modified xsi:type="dcterms:W3CDTF">2021-12-10T12:59:22Z</dcterms:modified>
</cp:coreProperties>
</file>