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XI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26; 7,9)</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xin nghe tiếng con cầu, xin thương tình đáp lại tiếng con van. Lạy Chúa xin Ngài đừng ẩn mặt. Xin chớ bỏ rơi xin đừng đuổi </a:t>
            </a:r>
            <a:r>
              <a:rPr lang="vi-VN" sz="4800" b="1">
                <a:solidFill>
                  <a:schemeClr val="bg1"/>
                </a:solidFill>
                <a:latin typeface="Times New Roman" pitchFamily="18" charset="0"/>
                <a:cs typeface="Times New Roman" pitchFamily="18" charset="0"/>
              </a:rPr>
              <a:t>xua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Giữa cuộc đời gian nan vây bủa, xin dẫn con theo lối bước </a:t>
            </a:r>
            <a:r>
              <a:rPr lang="vi-VN" sz="4800" b="1">
                <a:solidFill>
                  <a:schemeClr val="bg1"/>
                </a:solidFill>
                <a:latin typeface="Times New Roman" pitchFamily="18" charset="0"/>
                <a:cs typeface="Times New Roman" pitchFamily="18" charset="0"/>
              </a:rPr>
              <a:t>của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Vững một lòng trung trinh tin tưởng Chúa sẽ thương ban phúc đức </a:t>
            </a:r>
            <a:r>
              <a:rPr lang="vi-VN" sz="4800" b="1">
                <a:solidFill>
                  <a:schemeClr val="bg1"/>
                </a:solidFill>
                <a:latin typeface="Times New Roman" pitchFamily="18" charset="0"/>
                <a:cs typeface="Times New Roman" pitchFamily="18" charset="0"/>
              </a:rPr>
              <a:t>của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1449</TotalTime>
  <Words>83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XI THƯỜNG NIÊN (Ý: Tv 26; 7,9) Trần Minh</vt:lpstr>
      <vt:lpstr>ĐK: Lạy Chúa xin nghe tiếng con cầu, xin thương tình đáp lại tiếng con van. Lạy Chúa xin Ngài đừng ẩn mặt. Xin chớ bỏ rơi xin đừng đuổi xua con.</vt:lpstr>
      <vt:lpstr>1/ Giữa cuộc đời gian nan vây bủa, xin dẫn con theo lối bước của Ngài.</vt:lpstr>
      <vt:lpstr>2/ Vững một lòng trung trinh tin tưởng Chúa sẽ thương ban phúc đức của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484</cp:revision>
  <dcterms:created xsi:type="dcterms:W3CDTF">2021-12-01T03:00:51Z</dcterms:created>
  <dcterms:modified xsi:type="dcterms:W3CDTF">2021-12-10T12:44:27Z</dcterms:modified>
</cp:coreProperties>
</file>