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 NHẬP LỄ XIII THƯỜNG NIÊN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(Ý: Tv 46; 2)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Trần Minh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Này hỡi muôn dân (này hỡi muôn dân) Hãy vỗ tay mừng (hãy vỗ tay mừng) Hòa khúc vang lừng mừng Thiên Chúa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chí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tôn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Chúng con hằng mong ước luôn gắn bó cùng Ngài. Nhờ Mình Máu Chúa ban nên trường sinh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cùng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Chúa thương đoàn dân Chúa, ban kết ước từ trời, hằng gìn giữ chúng con theo đường ngay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nẻo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1446</TotalTime>
  <Words>90</Words>
  <Application>Microsoft Office PowerPoint</Application>
  <PresentationFormat>On-screen Show (16:9)</PresentationFormat>
  <Paragraphs>7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CA NHẬP LỄ XIII THƯỜNG NIÊN (Ý: Tv 46; 2) Trần Minh</vt:lpstr>
      <vt:lpstr>ĐK: Này hỡi muôn dân (này hỡi muôn dân) Hãy vỗ tay mừng (hãy vỗ tay mừng) Hòa khúc vang lừng mừng Thiên Chúa chí tôn.</vt:lpstr>
      <vt:lpstr>1/ Chúng con hằng mong ước luôn gắn bó cùng Ngài. Nhờ Mình Máu Chúa ban nên trường sinh cùng Chúa.</vt:lpstr>
      <vt:lpstr>2/ Chúa thương đoàn dân Chúa, ban kết ước từ trời, hằng gìn giữ chúng con theo đường ngay nẻo chính.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482</cp:revision>
  <dcterms:created xsi:type="dcterms:W3CDTF">2021-12-01T03:00:51Z</dcterms:created>
  <dcterms:modified xsi:type="dcterms:W3CDTF">2021-12-10T12:41:31Z</dcterms:modified>
</cp:coreProperties>
</file>