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XIV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47; 10, 11)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Giờ đây giữa cung điện Ngài, con hồi tưởng về tình Chúa yêu thương. Ôi Thiên Chúa Danh Ngài lưu muôn thuở, vang vọng muôn đời tiếng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ngợi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Vì đã quá yêu thương nên Chúa hạ mình giang tay nâng loài người tội lỗi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đứng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Ngài đã phán ai đang mang gánh nặng nề mau mau đến cùng Ngài, Chúa bổ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sức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87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XIV THƯỜNG NIÊN (Ý: Tv 47; 10, 11)</vt:lpstr>
      <vt:lpstr>ĐK: Giờ đây giữa cung điện Ngài, con hồi tưởng về tình Chúa yêu thương. Ôi Thiên Chúa Danh Ngài lưu muôn thuở, vang vọng muôn đời tiếng ngợi khen.</vt:lpstr>
      <vt:lpstr>1/ Vì đã quá yêu thương nên Chúa hạ mình giang tay nâng loài người tội lỗi đứng lên.</vt:lpstr>
      <vt:lpstr>2/ Ngài đã phán ai đang mang gánh nặng nề mau mau đến cùng Ngài, Chúa bổ sức cho.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481</cp:revision>
  <dcterms:created xsi:type="dcterms:W3CDTF">2021-12-01T03:00:51Z</dcterms:created>
  <dcterms:modified xsi:type="dcterms:W3CDTF">2021-12-10T12:38:55Z</dcterms:modified>
</cp:coreProperties>
</file>