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XIX THƯỜNG NIÊN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(Ý: Tv 73; 20,19,22,23)</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Minh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Thân lậy Chúa xin nhìn lại giao ước thuở xưa, đừng mãi mãi bỏ rơi mạng sống con dân Ngài. Lạy Thiên Chúa, xin hãy biện hộ cho dân Ngài và thương nhậm lời khấn nguyện của </a:t>
            </a:r>
            <a:r>
              <a:rPr lang="vi-VN" sz="4800" b="1">
                <a:solidFill>
                  <a:schemeClr val="bg1"/>
                </a:solidFill>
                <a:latin typeface="Times New Roman" pitchFamily="18" charset="0"/>
                <a:cs typeface="Times New Roman" pitchFamily="18" charset="0"/>
              </a:rPr>
              <a:t>đoàn </a:t>
            </a:r>
            <a:r>
              <a:rPr lang="vi-VN" sz="4800" b="1" smtClean="0">
                <a:solidFill>
                  <a:schemeClr val="bg1"/>
                </a:solidFill>
                <a:latin typeface="Times New Roman" pitchFamily="18" charset="0"/>
                <a:cs typeface="Times New Roman" pitchFamily="18" charset="0"/>
              </a:rPr>
              <a:t>con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Chúa đã cho con được phúc gọi Ngài là Cha, xin cho con xứng đáng dự phần hồng phúc </a:t>
            </a:r>
            <a:r>
              <a:rPr lang="vi-VN" sz="4800" b="1">
                <a:solidFill>
                  <a:schemeClr val="bg1"/>
                </a:solidFill>
                <a:latin typeface="Times New Roman" pitchFamily="18" charset="0"/>
                <a:cs typeface="Times New Roman" pitchFamily="18" charset="0"/>
              </a:rPr>
              <a:t>Chúa </a:t>
            </a:r>
            <a:r>
              <a:rPr lang="vi-VN" sz="4800" b="1" smtClean="0">
                <a:solidFill>
                  <a:schemeClr val="bg1"/>
                </a:solidFill>
                <a:latin typeface="Times New Roman" pitchFamily="18" charset="0"/>
                <a:cs typeface="Times New Roman" pitchFamily="18" charset="0"/>
              </a:rPr>
              <a:t>ban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đã thương ban Lời Chúa tràn đầy lòng con. Xin cho con được xứng đáng mời Ngài đến </a:t>
            </a:r>
            <a:r>
              <a:rPr lang="vi-VN" sz="4800" b="1">
                <a:solidFill>
                  <a:schemeClr val="bg1"/>
                </a:solidFill>
                <a:latin typeface="Times New Roman" pitchFamily="18" charset="0"/>
                <a:cs typeface="Times New Roman" pitchFamily="18" charset="0"/>
              </a:rPr>
              <a:t>viếng </a:t>
            </a:r>
            <a:r>
              <a:rPr lang="vi-VN" sz="4800" b="1" smtClean="0">
                <a:solidFill>
                  <a:schemeClr val="bg1"/>
                </a:solidFill>
                <a:latin typeface="Times New Roman" pitchFamily="18" charset="0"/>
                <a:cs typeface="Times New Roman" pitchFamily="18" charset="0"/>
              </a:rPr>
              <a:t>thăm</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1436</TotalTime>
  <Words>104</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XIX THƯỜNG NIÊN (Ý: Tv 73; 20,19,22,23) Trần Minh</vt:lpstr>
      <vt:lpstr>ĐK: Thân lậy Chúa xin nhìn lại giao ước thuở xưa, đừng mãi mãi bỏ rơi mạng sống con dân Ngài. Lạy Thiên Chúa, xin hãy biện hộ cho dân Ngài và thương nhậm lời khấn nguyện của đoàn con.</vt:lpstr>
      <vt:lpstr>1/ Chúa đã cho con được phúc gọi Ngài là Cha, xin cho con xứng đáng dự phần hồng phúc Chúa ban.</vt:lpstr>
      <vt:lpstr>2/ Chúa đã thương ban Lời Chúa tràn đầy lòng con. Xin cho con được xứng đáng mời Ngài đến viếng thăm.</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476</cp:revision>
  <dcterms:created xsi:type="dcterms:W3CDTF">2021-12-01T03:00:51Z</dcterms:created>
  <dcterms:modified xsi:type="dcterms:W3CDTF">2021-12-10T12:31:26Z</dcterms:modified>
</cp:coreProperties>
</file>