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XVI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53; 68)</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Này tấm thân con bé nhỏ thấp hèn, được Chúa thương yêu phù trì nâng đỡ. Đây lễ tế con tự nguyện dâng Ngài, xưng tụng danh Ngài muôn muôn đời </a:t>
            </a:r>
            <a:r>
              <a:rPr lang="vi-VN" sz="4800" b="1">
                <a:solidFill>
                  <a:schemeClr val="bg1"/>
                </a:solidFill>
                <a:latin typeface="Times New Roman" pitchFamily="18" charset="0"/>
                <a:cs typeface="Times New Roman" pitchFamily="18" charset="0"/>
              </a:rPr>
              <a:t>thiện </a:t>
            </a:r>
            <a:r>
              <a:rPr lang="vi-VN" sz="4800" b="1" smtClean="0">
                <a:solidFill>
                  <a:schemeClr val="bg1"/>
                </a:solidFill>
                <a:latin typeface="Times New Roman" pitchFamily="18" charset="0"/>
                <a:cs typeface="Times New Roman" pitchFamily="18" charset="0"/>
              </a:rPr>
              <a:t>hảo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cho con thêm lòng kính mến Ngài, trọn trí trọn lòng tuân giữ luật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răn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Thân con đây lỗi tội yếu hèn, lạy Chúa trọn lành xin giữ gìn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89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XVI THƯỜNG NIÊN (Ý: Tv 53; 68) Trần Minh</vt:lpstr>
      <vt:lpstr>ĐK: Này tấm thân con bé nhỏ thấp hèn, được Chúa thương yêu phù trì nâng đỡ. Đây lễ tế con tự nguyện dâng Ngài, xưng tụng danh Ngài muôn muôn đời thiện hảo.</vt:lpstr>
      <vt:lpstr>1/ Xin cho con thêm lòng kính mến Ngài, trọn trí trọn lòng tuân giữ luật Chúa răn.</vt:lpstr>
      <vt:lpstr>2/ Thân con đây lỗi tội yếu hèn, lạy Chúa trọn lành xin giữ gìn chúng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479</cp:revision>
  <dcterms:created xsi:type="dcterms:W3CDTF">2021-12-01T03:00:51Z</dcterms:created>
  <dcterms:modified xsi:type="dcterms:W3CDTF">2021-12-10T12:35:18Z</dcterms:modified>
</cp:coreProperties>
</file>