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NHẬP LỄ XVII THƯỜNG NIÊN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(Ý: Tv 67; 6, 7, 36)</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Trần Minh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Hân hoan vui mừng chúng con tiến vào nhà Chúa, chân thành tạ ơn nguyện xin ân phúc dư tràn. Hiệp nhất đoàn con nên một trong ơn nghĩa Chúa, thờ kính một Chúa chan hòa yêu thương </a:t>
            </a:r>
            <a:r>
              <a:rPr lang="vi-VN" sz="4800" b="1">
                <a:solidFill>
                  <a:schemeClr val="bg1"/>
                </a:solidFill>
                <a:latin typeface="Times New Roman" pitchFamily="18" charset="0"/>
                <a:cs typeface="Times New Roman" pitchFamily="18" charset="0"/>
              </a:rPr>
              <a:t>anh </a:t>
            </a:r>
            <a:r>
              <a:rPr lang="vi-VN" sz="4800" b="1" smtClean="0">
                <a:solidFill>
                  <a:schemeClr val="bg1"/>
                </a:solidFill>
                <a:latin typeface="Times New Roman" pitchFamily="18" charset="0"/>
                <a:cs typeface="Times New Roman" pitchFamily="18" charset="0"/>
              </a:rPr>
              <a:t>em</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Lạy Chúa toàn năng Đấng đang ngự trị trong đền thánh. Thương kẻ cô thân và ban cho họ nơi trú ẩn </a:t>
            </a:r>
            <a:r>
              <a:rPr lang="vi-VN" sz="4800" b="1">
                <a:solidFill>
                  <a:schemeClr val="bg1"/>
                </a:solidFill>
                <a:latin typeface="Times New Roman" pitchFamily="18" charset="0"/>
                <a:cs typeface="Times New Roman" pitchFamily="18" charset="0"/>
              </a:rPr>
              <a:t>an </a:t>
            </a:r>
            <a:r>
              <a:rPr lang="vi-VN" sz="4800" b="1" smtClean="0">
                <a:solidFill>
                  <a:schemeClr val="bg1"/>
                </a:solidFill>
                <a:latin typeface="Times New Roman" pitchFamily="18" charset="0"/>
                <a:cs typeface="Times New Roman" pitchFamily="18" charset="0"/>
              </a:rPr>
              <a:t>toàn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Từ thánh điện cao cúi xin Ngài là Chúa cực thánh, an ủi muôn dân và ban cho họ dũng lực </a:t>
            </a:r>
            <a:r>
              <a:rPr lang="vi-VN" sz="4800" b="1">
                <a:solidFill>
                  <a:schemeClr val="bg1"/>
                </a:solidFill>
                <a:latin typeface="Times New Roman" pitchFamily="18" charset="0"/>
                <a:cs typeface="Times New Roman" pitchFamily="18" charset="0"/>
              </a:rPr>
              <a:t>uy </a:t>
            </a:r>
            <a:r>
              <a:rPr lang="vi-VN" sz="4800" b="1" smtClean="0">
                <a:solidFill>
                  <a:schemeClr val="bg1"/>
                </a:solidFill>
                <a:latin typeface="Times New Roman" pitchFamily="18" charset="0"/>
                <a:cs typeface="Times New Roman" pitchFamily="18" charset="0"/>
              </a:rPr>
              <a:t>quyền</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1439</TotalTime>
  <Words>110</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NHẬP LỄ XVII THƯỜNG NIÊN (Ý: Tv 67; 6, 7, 36) Trần Minh</vt:lpstr>
      <vt:lpstr>ĐK: Hân hoan vui mừng chúng con tiến vào nhà Chúa, chân thành tạ ơn nguyện xin ân phúc dư tràn. Hiệp nhất đoàn con nên một trong ơn nghĩa Chúa, thờ kính một Chúa chan hòa yêu thương anh em.</vt:lpstr>
      <vt:lpstr>1/ Lạy Chúa toàn năng Đấng đang ngự trị trong đền thánh. Thương kẻ cô thân và ban cho họ nơi trú ẩn an toàn.</vt:lpstr>
      <vt:lpstr>2/ Từ thánh điện cao cúi xin Ngài là Chúa cực thánh, an ủi muôn dân và ban cho họ dũng lực uy quyền.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478</cp:revision>
  <dcterms:created xsi:type="dcterms:W3CDTF">2021-12-01T03:00:51Z</dcterms:created>
  <dcterms:modified xsi:type="dcterms:W3CDTF">2021-12-10T12:33:52Z</dcterms:modified>
</cp:coreProperties>
</file>